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12192000" cy="6858000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-108" y="-3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3408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3408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r">
              <a:defRPr sz="1200"/>
            </a:lvl1pPr>
          </a:lstStyle>
          <a:p>
            <a:fld id="{7619C8D0-0FA6-4FED-BD1F-184324623C93}" type="datetimeFigureOut">
              <a:rPr lang="en-US" smtClean="0"/>
              <a:t>3/25/2017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3425" y="1154113"/>
            <a:ext cx="5543550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30" tIns="46415" rIns="92830" bIns="4641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44861"/>
            <a:ext cx="5608320" cy="3636705"/>
          </a:xfrm>
          <a:prstGeom prst="rect">
            <a:avLst/>
          </a:prstGeom>
        </p:spPr>
        <p:txBody>
          <a:bodyPr vert="horz" lIns="92830" tIns="46415" rIns="92830" bIns="46415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37840" cy="463407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72669"/>
            <a:ext cx="3037840" cy="463407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r">
              <a:defRPr sz="1200"/>
            </a:lvl1pPr>
          </a:lstStyle>
          <a:p>
            <a:fld id="{1ADB974E-0EC3-4062-A85D-307286117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076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D00983-74A1-4B29-8782-DA6EAEB852C0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865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B6546-1758-4360-9C7F-D8956EEBA84E}" type="datetimeFigureOut">
              <a:rPr lang="en-US" smtClean="0"/>
              <a:t>3/25/2017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1C4AB-DAB6-4F42-97F6-0896D60D3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058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B6546-1758-4360-9C7F-D8956EEBA84E}" type="datetimeFigureOut">
              <a:rPr lang="en-US" smtClean="0"/>
              <a:t>3/25/2017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1C4AB-DAB6-4F42-97F6-0896D60D3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822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B6546-1758-4360-9C7F-D8956EEBA84E}" type="datetimeFigureOut">
              <a:rPr lang="en-US" smtClean="0"/>
              <a:t>3/25/2017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1C4AB-DAB6-4F42-97F6-0896D60D3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168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B6546-1758-4360-9C7F-D8956EEBA84E}" type="datetimeFigureOut">
              <a:rPr lang="en-US" smtClean="0"/>
              <a:t>3/25/2017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1C4AB-DAB6-4F42-97F6-0896D60D3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61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B6546-1758-4360-9C7F-D8956EEBA84E}" type="datetimeFigureOut">
              <a:rPr lang="en-US" smtClean="0"/>
              <a:t>3/25/2017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1C4AB-DAB6-4F42-97F6-0896D60D3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031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B6546-1758-4360-9C7F-D8956EEBA84E}" type="datetimeFigureOut">
              <a:rPr lang="en-US" smtClean="0"/>
              <a:t>3/25/2017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1C4AB-DAB6-4F42-97F6-0896D60D3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801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B6546-1758-4360-9C7F-D8956EEBA84E}" type="datetimeFigureOut">
              <a:rPr lang="en-US" smtClean="0"/>
              <a:t>3/25/2017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1C4AB-DAB6-4F42-97F6-0896D60D3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248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B6546-1758-4360-9C7F-D8956EEBA84E}" type="datetimeFigureOut">
              <a:rPr lang="en-US" smtClean="0"/>
              <a:t>3/25/2017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1C4AB-DAB6-4F42-97F6-0896D60D3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284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B6546-1758-4360-9C7F-D8956EEBA84E}" type="datetimeFigureOut">
              <a:rPr lang="en-US" smtClean="0"/>
              <a:t>3/25/2017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1C4AB-DAB6-4F42-97F6-0896D60D3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160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B6546-1758-4360-9C7F-D8956EEBA84E}" type="datetimeFigureOut">
              <a:rPr lang="en-US" smtClean="0"/>
              <a:t>3/25/2017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1C4AB-DAB6-4F42-97F6-0896D60D3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649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B6546-1758-4360-9C7F-D8956EEBA84E}" type="datetimeFigureOut">
              <a:rPr lang="en-US" smtClean="0"/>
              <a:t>3/25/2017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1C4AB-DAB6-4F42-97F6-0896D60D3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032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AB6546-1758-4360-9C7F-D8956EEBA84E}" type="datetimeFigureOut">
              <a:rPr lang="en-US" smtClean="0"/>
              <a:t>3/25/2017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1C4AB-DAB6-4F42-97F6-0896D60D3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339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2433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Supplemental Figure 3. </a:t>
            </a:r>
            <a:endParaRPr lang="en-US" b="1" u="sng" dirty="0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3758995"/>
              </p:ext>
            </p:extLst>
          </p:nvPr>
        </p:nvGraphicFramePr>
        <p:xfrm>
          <a:off x="0" y="1122363"/>
          <a:ext cx="2627313" cy="2536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9" name="Prism 5" r:id="rId4" imgW="3419640" imgH="3309840" progId="Prism5.Document">
                  <p:embed/>
                </p:oleObj>
              </mc:Choice>
              <mc:Fallback>
                <p:oleObj name="Prism 5" r:id="rId4" imgW="3419640" imgH="3309840" progId="Prism5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122363"/>
                        <a:ext cx="2627313" cy="2536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842898" y="563466"/>
            <a:ext cx="28365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cs typeface="Arial" panose="020B0604020202020204" pitchFamily="34" charset="0"/>
              </a:rPr>
              <a:t>NFĸB</a:t>
            </a:r>
            <a:r>
              <a:rPr lang="en-US" b="1" dirty="0" smtClean="0">
                <a:cs typeface="Arial" panose="020B0604020202020204" pitchFamily="34" charset="0"/>
              </a:rPr>
              <a:t>-RE Luciferase Activity </a:t>
            </a:r>
            <a:endParaRPr lang="en-US" b="1" dirty="0">
              <a:cs typeface="Arial" panose="020B0604020202020204" pitchFamily="34" charset="0"/>
            </a:endParaRPr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2168596"/>
              </p:ext>
            </p:extLst>
          </p:nvPr>
        </p:nvGraphicFramePr>
        <p:xfrm>
          <a:off x="2261171" y="1131253"/>
          <a:ext cx="2622550" cy="2544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0" name="Prism 5" r:id="rId6" imgW="3419640" imgH="3319200" progId="Prism5.Document">
                  <p:embed/>
                </p:oleObj>
              </mc:Choice>
              <mc:Fallback>
                <p:oleObj name="Prism 5" r:id="rId6" imgW="3419640" imgH="33192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261171" y="1131253"/>
                        <a:ext cx="2622550" cy="2544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674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</TotalTime>
  <Words>8</Words>
  <Application>Microsoft Office PowerPoint</Application>
  <PresentationFormat>Custom</PresentationFormat>
  <Paragraphs>3</Paragraphs>
  <Slides>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Prism 5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Kastrati, Irida</dc:creator>
  <cp:lastModifiedBy>Diaz, Omar Michael</cp:lastModifiedBy>
  <cp:revision>26</cp:revision>
  <cp:lastPrinted>2017-03-06T23:26:24Z</cp:lastPrinted>
  <dcterms:created xsi:type="dcterms:W3CDTF">2017-01-12T20:59:40Z</dcterms:created>
  <dcterms:modified xsi:type="dcterms:W3CDTF">2017-03-24T23:50:20Z</dcterms:modified>
</cp:coreProperties>
</file>