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108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7619C8D0-0FA6-4FED-BD1F-184324623C93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1ADB974E-0EC3-4062-A85D-30728611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7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58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22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6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1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03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01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4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284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60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49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3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3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4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Supplemental Figure </a:t>
            </a:r>
            <a:r>
              <a:rPr lang="en-US" b="1" u="sng" dirty="0"/>
              <a:t>4</a:t>
            </a:r>
            <a:r>
              <a:rPr lang="en-US" b="1" u="sng" dirty="0" smtClean="0"/>
              <a:t>. </a:t>
            </a:r>
            <a:endParaRPr lang="en-US" b="1" u="sng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5182557"/>
              </p:ext>
            </p:extLst>
          </p:nvPr>
        </p:nvGraphicFramePr>
        <p:xfrm>
          <a:off x="439501" y="676894"/>
          <a:ext cx="1554163" cy="267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Prism 5" r:id="rId3" imgW="2094120" imgH="3601080" progId="Prism5.Document">
                  <p:embed/>
                </p:oleObj>
              </mc:Choice>
              <mc:Fallback>
                <p:oleObj name="Prism 5" r:id="rId3" imgW="2094120" imgH="36010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9501" y="676894"/>
                        <a:ext cx="1554163" cy="2674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6915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5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Kastrati, Irida</dc:creator>
  <cp:lastModifiedBy>Diaz, Omar Michael</cp:lastModifiedBy>
  <cp:revision>27</cp:revision>
  <cp:lastPrinted>2017-03-06T23:26:24Z</cp:lastPrinted>
  <dcterms:created xsi:type="dcterms:W3CDTF">2017-01-12T20:59:40Z</dcterms:created>
  <dcterms:modified xsi:type="dcterms:W3CDTF">2017-03-24T23:50:27Z</dcterms:modified>
</cp:coreProperties>
</file>