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10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619C8D0-0FA6-4FED-BD1F-184324623C93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1ADB974E-0EC3-4062-A85D-30728611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7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00983-74A1-4B29-8782-DA6EAEB852C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07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5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2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6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1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3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01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4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8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6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49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3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3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4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Supplemental Figure </a:t>
            </a:r>
            <a:r>
              <a:rPr lang="en-US" b="1" u="sng" dirty="0"/>
              <a:t>5</a:t>
            </a:r>
            <a:r>
              <a:rPr lang="en-US" b="1" u="sng" dirty="0" smtClean="0"/>
              <a:t>. </a:t>
            </a:r>
            <a:endParaRPr lang="en-US" b="1" u="sng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535301"/>
              </p:ext>
            </p:extLst>
          </p:nvPr>
        </p:nvGraphicFramePr>
        <p:xfrm>
          <a:off x="619125" y="673100"/>
          <a:ext cx="1454150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Prism 5" r:id="rId4" imgW="1956600" imgH="3297960" progId="Prism5.Document">
                  <p:embed/>
                </p:oleObj>
              </mc:Choice>
              <mc:Fallback>
                <p:oleObj name="Prism 5" r:id="rId4" imgW="1956600" imgH="3297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9125" y="673100"/>
                        <a:ext cx="1454150" cy="245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104396"/>
              </p:ext>
            </p:extLst>
          </p:nvPr>
        </p:nvGraphicFramePr>
        <p:xfrm>
          <a:off x="2097088" y="673100"/>
          <a:ext cx="1644650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Prism 5" r:id="rId6" imgW="2212920" imgH="3297960" progId="Prism5.Document">
                  <p:embed/>
                </p:oleObj>
              </mc:Choice>
              <mc:Fallback>
                <p:oleObj name="Prism 5" r:id="rId6" imgW="2212920" imgH="3297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97088" y="673100"/>
                        <a:ext cx="1644650" cy="245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921082"/>
              </p:ext>
            </p:extLst>
          </p:nvPr>
        </p:nvGraphicFramePr>
        <p:xfrm>
          <a:off x="4130675" y="671513"/>
          <a:ext cx="1674813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name="Prism 5" r:id="rId8" imgW="2253960" imgH="3288960" progId="Prism5.Document">
                  <p:embed/>
                </p:oleObj>
              </mc:Choice>
              <mc:Fallback>
                <p:oleObj name="Prism 5" r:id="rId8" imgW="2253960" imgH="3288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30675" y="671513"/>
                        <a:ext cx="1674813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7754" y="715772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A.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46858" y="686625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41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9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Kastrati, Irida</dc:creator>
  <cp:lastModifiedBy>Diaz, Omar Michael</cp:lastModifiedBy>
  <cp:revision>28</cp:revision>
  <cp:lastPrinted>2017-03-06T23:26:24Z</cp:lastPrinted>
  <dcterms:created xsi:type="dcterms:W3CDTF">2017-01-12T20:59:40Z</dcterms:created>
  <dcterms:modified xsi:type="dcterms:W3CDTF">2017-03-24T23:50:32Z</dcterms:modified>
</cp:coreProperties>
</file>