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-289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712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92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817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981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34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40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479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355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894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135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183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551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4705" y="128464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8" y="1234731"/>
            <a:ext cx="6765318" cy="5950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390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Stirling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Luisa Vera Andujar</dc:creator>
  <cp:lastModifiedBy>Luisa Vera Andujar</cp:lastModifiedBy>
  <cp:revision>4</cp:revision>
  <dcterms:created xsi:type="dcterms:W3CDTF">2017-06-14T10:56:54Z</dcterms:created>
  <dcterms:modified xsi:type="dcterms:W3CDTF">2017-10-20T12:56:18Z</dcterms:modified>
</cp:coreProperties>
</file>