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99" d="100"/>
          <a:sy n="99" d="100"/>
        </p:scale>
        <p:origin x="-1362" y="-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712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920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1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1981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348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40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479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355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894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13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183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DB5ED-DA43-4F3F-8361-196701F47118}" type="datetimeFigureOut">
              <a:rPr lang="en-GB" smtClean="0"/>
              <a:t>20/10/2017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E72AE-6F18-48E4-A9DF-444F9F6F99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55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64705" y="12846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</a:t>
            </a:r>
            <a:r>
              <a:rPr lang="en-GB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4" y="1018707"/>
            <a:ext cx="6760379" cy="595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390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Stirling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Luisa Vera Andujar</dc:creator>
  <cp:lastModifiedBy>Luisa Vera Andujar</cp:lastModifiedBy>
  <cp:revision>5</cp:revision>
  <dcterms:created xsi:type="dcterms:W3CDTF">2017-06-14T10:56:54Z</dcterms:created>
  <dcterms:modified xsi:type="dcterms:W3CDTF">2017-10-20T12:59:03Z</dcterms:modified>
</cp:coreProperties>
</file>