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3270"/>
    <p:restoredTop sz="94586"/>
  </p:normalViewPr>
  <p:slideViewPr>
    <p:cSldViewPr snapToGrid="0" snapToObjects="1">
      <p:cViewPr varScale="1">
        <p:scale>
          <a:sx n="97" d="100"/>
          <a:sy n="97" d="100"/>
        </p:scale>
        <p:origin x="240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83C362-87A7-D946-9B32-0460FA47EE97}" type="doc">
      <dgm:prSet loTypeId="urn:microsoft.com/office/officeart/2005/8/layout/chevron1" loCatId="process" qsTypeId="urn:microsoft.com/office/officeart/2005/8/quickstyle/simple4" qsCatId="simple" csTypeId="urn:microsoft.com/office/officeart/2005/8/colors/accent1_2" csCatId="accent1" phldr="1"/>
      <dgm:spPr/>
    </dgm:pt>
    <dgm:pt modelId="{06B4850B-A8AF-AB43-A170-CFAAFB502942}">
      <dgm:prSet phldrT="[Text]"/>
      <dgm:spPr/>
      <dgm:t>
        <a:bodyPr/>
        <a:lstStyle/>
        <a:p>
          <a:r>
            <a:rPr lang="en-US" dirty="0" smtClean="0">
              <a:solidFill>
                <a:schemeClr val="bg1">
                  <a:lumMod val="75000"/>
                </a:schemeClr>
              </a:solidFill>
            </a:rPr>
            <a:t>March 2016</a:t>
          </a:r>
          <a:endParaRPr lang="en-US" dirty="0">
            <a:solidFill>
              <a:schemeClr val="bg1">
                <a:lumMod val="75000"/>
              </a:schemeClr>
            </a:solidFill>
          </a:endParaRPr>
        </a:p>
      </dgm:t>
    </dgm:pt>
    <dgm:pt modelId="{15CD82B7-A911-B940-867E-48E994AFE00C}" type="parTrans" cxnId="{24230B0E-6FF3-8145-ADE7-EBEA1D370D60}">
      <dgm:prSet/>
      <dgm:spPr/>
      <dgm:t>
        <a:bodyPr/>
        <a:lstStyle/>
        <a:p>
          <a:endParaRPr lang="en-US"/>
        </a:p>
      </dgm:t>
    </dgm:pt>
    <dgm:pt modelId="{9D7BB296-2545-E543-84C4-AEAF8BDEE57E}" type="sibTrans" cxnId="{24230B0E-6FF3-8145-ADE7-EBEA1D370D60}">
      <dgm:prSet/>
      <dgm:spPr/>
      <dgm:t>
        <a:bodyPr/>
        <a:lstStyle/>
        <a:p>
          <a:endParaRPr lang="en-US"/>
        </a:p>
      </dgm:t>
    </dgm:pt>
    <dgm:pt modelId="{EFBB8822-8F79-5A46-ABDC-23FAE4CE0AA5}">
      <dgm:prSet phldrT="[Text]"/>
      <dgm:spPr/>
      <dgm:t>
        <a:bodyPr/>
        <a:lstStyle/>
        <a:p>
          <a:r>
            <a:rPr lang="en-US" b="1" u="sng" dirty="0" smtClean="0">
              <a:solidFill>
                <a:srgbClr val="FFFF00"/>
              </a:solidFill>
            </a:rPr>
            <a:t>April 2016</a:t>
          </a:r>
          <a:endParaRPr lang="en-US" b="1" u="sng" dirty="0">
            <a:solidFill>
              <a:srgbClr val="FFFF00"/>
            </a:solidFill>
          </a:endParaRPr>
        </a:p>
      </dgm:t>
    </dgm:pt>
    <dgm:pt modelId="{9F617F6F-F9AE-FC4A-A1F7-BB5F2FFF7AB8}" type="parTrans" cxnId="{C8119E61-CB94-0D4F-A64F-8A4E753165AF}">
      <dgm:prSet/>
      <dgm:spPr/>
      <dgm:t>
        <a:bodyPr/>
        <a:lstStyle/>
        <a:p>
          <a:endParaRPr lang="en-US"/>
        </a:p>
      </dgm:t>
    </dgm:pt>
    <dgm:pt modelId="{1E62B95C-E512-8047-970F-A8115583D65E}" type="sibTrans" cxnId="{C8119E61-CB94-0D4F-A64F-8A4E753165AF}">
      <dgm:prSet/>
      <dgm:spPr/>
      <dgm:t>
        <a:bodyPr/>
        <a:lstStyle/>
        <a:p>
          <a:endParaRPr lang="en-US"/>
        </a:p>
      </dgm:t>
    </dgm:pt>
    <dgm:pt modelId="{4CBC4EC5-A60F-264C-A95E-32903DA1D0EB}">
      <dgm:prSet phldrT="[Text]"/>
      <dgm:spPr/>
      <dgm:t>
        <a:bodyPr/>
        <a:lstStyle/>
        <a:p>
          <a:r>
            <a:rPr lang="en-US" dirty="0" smtClean="0">
              <a:solidFill>
                <a:schemeClr val="bg1">
                  <a:lumMod val="75000"/>
                </a:schemeClr>
              </a:solidFill>
            </a:rPr>
            <a:t>June 2016</a:t>
          </a:r>
          <a:endParaRPr lang="en-US" dirty="0">
            <a:solidFill>
              <a:schemeClr val="bg1">
                <a:lumMod val="75000"/>
              </a:schemeClr>
            </a:solidFill>
          </a:endParaRPr>
        </a:p>
      </dgm:t>
    </dgm:pt>
    <dgm:pt modelId="{367F3BC9-AD8B-4F47-ACF7-FEB37FCD6FF2}" type="parTrans" cxnId="{B544B950-8C9A-6B4C-9C52-C1335723A4B2}">
      <dgm:prSet/>
      <dgm:spPr/>
      <dgm:t>
        <a:bodyPr/>
        <a:lstStyle/>
        <a:p>
          <a:endParaRPr lang="en-US"/>
        </a:p>
      </dgm:t>
    </dgm:pt>
    <dgm:pt modelId="{4C60900A-CDC9-9340-A71D-6313E88A2966}" type="sibTrans" cxnId="{B544B950-8C9A-6B4C-9C52-C1335723A4B2}">
      <dgm:prSet/>
      <dgm:spPr/>
      <dgm:t>
        <a:bodyPr/>
        <a:lstStyle/>
        <a:p>
          <a:endParaRPr lang="en-US"/>
        </a:p>
      </dgm:t>
    </dgm:pt>
    <dgm:pt modelId="{07EC9E98-4F1F-0140-92FC-724F3B704D95}">
      <dgm:prSet phldrT="[Text]"/>
      <dgm:spPr/>
      <dgm:t>
        <a:bodyPr/>
        <a:lstStyle/>
        <a:p>
          <a:r>
            <a:rPr lang="en-US" dirty="0" err="1" smtClean="0"/>
            <a:t>Apremilast</a:t>
          </a:r>
          <a:r>
            <a:rPr lang="en-US" dirty="0" smtClean="0"/>
            <a:t> 30 mg BID</a:t>
          </a:r>
          <a:endParaRPr lang="en-US" dirty="0"/>
        </a:p>
      </dgm:t>
    </dgm:pt>
    <dgm:pt modelId="{26BF9CF0-31E7-A942-BAC2-D5220D442036}" type="parTrans" cxnId="{6C74CA48-5E4A-E447-B257-7C76DD305146}">
      <dgm:prSet/>
      <dgm:spPr/>
      <dgm:t>
        <a:bodyPr/>
        <a:lstStyle/>
        <a:p>
          <a:endParaRPr lang="en-US"/>
        </a:p>
      </dgm:t>
    </dgm:pt>
    <dgm:pt modelId="{9079E159-257A-504F-8DCE-D2A5E1373419}" type="sibTrans" cxnId="{6C74CA48-5E4A-E447-B257-7C76DD305146}">
      <dgm:prSet/>
      <dgm:spPr/>
      <dgm:t>
        <a:bodyPr/>
        <a:lstStyle/>
        <a:p>
          <a:endParaRPr lang="en-US"/>
        </a:p>
      </dgm:t>
    </dgm:pt>
    <dgm:pt modelId="{95E16A8B-EDFB-7C40-9F09-1F0A3E41D71C}">
      <dgm:prSet phldrT="[Text]"/>
      <dgm:spPr/>
      <dgm:t>
        <a:bodyPr/>
        <a:lstStyle/>
        <a:p>
          <a:r>
            <a:rPr lang="en-US" dirty="0" err="1" smtClean="0"/>
            <a:t>Apremilast</a:t>
          </a:r>
          <a:r>
            <a:rPr lang="en-US" dirty="0" smtClean="0"/>
            <a:t> 30 mg BID</a:t>
          </a:r>
          <a:endParaRPr lang="en-US" dirty="0"/>
        </a:p>
      </dgm:t>
    </dgm:pt>
    <dgm:pt modelId="{F05599F6-A7CC-AE4E-BFCE-CED87AD8130A}" type="parTrans" cxnId="{262E58FC-D0CA-AA4D-A1F8-F5329C92055D}">
      <dgm:prSet/>
      <dgm:spPr/>
      <dgm:t>
        <a:bodyPr/>
        <a:lstStyle/>
        <a:p>
          <a:endParaRPr lang="en-US"/>
        </a:p>
      </dgm:t>
    </dgm:pt>
    <dgm:pt modelId="{41FC8B71-1C0A-E34E-AFD4-DEA02724D1B0}" type="sibTrans" cxnId="{262E58FC-D0CA-AA4D-A1F8-F5329C92055D}">
      <dgm:prSet/>
      <dgm:spPr/>
      <dgm:t>
        <a:bodyPr/>
        <a:lstStyle/>
        <a:p>
          <a:endParaRPr lang="en-US"/>
        </a:p>
      </dgm:t>
    </dgm:pt>
    <dgm:pt modelId="{3EDE1012-0F34-FA4F-BED6-E877CA2939DE}">
      <dgm:prSet phldrT="[Text]"/>
      <dgm:spPr/>
      <dgm:t>
        <a:bodyPr/>
        <a:lstStyle/>
        <a:p>
          <a:r>
            <a:rPr lang="en-US" dirty="0" err="1" smtClean="0"/>
            <a:t>Apremilast</a:t>
          </a:r>
          <a:r>
            <a:rPr lang="en-US" dirty="0" smtClean="0"/>
            <a:t> 30 mg BID</a:t>
          </a:r>
          <a:endParaRPr lang="en-US" dirty="0"/>
        </a:p>
      </dgm:t>
    </dgm:pt>
    <dgm:pt modelId="{5F4889ED-A335-0945-8615-722B9EFC9FA2}" type="parTrans" cxnId="{D50EC926-DA3C-6548-98E3-2ECD262DFAC6}">
      <dgm:prSet/>
      <dgm:spPr/>
      <dgm:t>
        <a:bodyPr/>
        <a:lstStyle/>
        <a:p>
          <a:endParaRPr lang="en-US"/>
        </a:p>
      </dgm:t>
    </dgm:pt>
    <dgm:pt modelId="{0F1025B1-866A-554B-B881-326BE995459D}" type="sibTrans" cxnId="{D50EC926-DA3C-6548-98E3-2ECD262DFAC6}">
      <dgm:prSet/>
      <dgm:spPr/>
      <dgm:t>
        <a:bodyPr/>
        <a:lstStyle/>
        <a:p>
          <a:endParaRPr lang="en-US"/>
        </a:p>
      </dgm:t>
    </dgm:pt>
    <dgm:pt modelId="{6D191AEB-9EBF-2D4E-BA52-C517F3750046}">
      <dgm:prSet phldrT="[Text]"/>
      <dgm:spPr/>
      <dgm:t>
        <a:bodyPr/>
        <a:lstStyle/>
        <a:p>
          <a:r>
            <a:rPr lang="en-US" dirty="0" smtClean="0"/>
            <a:t>60 mg IM triamcinolone</a:t>
          </a:r>
          <a:endParaRPr lang="en-US" dirty="0"/>
        </a:p>
      </dgm:t>
    </dgm:pt>
    <dgm:pt modelId="{6D12A5F9-A7F0-5544-B021-FB7EA6088F31}" type="parTrans" cxnId="{38765186-AC79-AF40-A9F5-3248ED1E0524}">
      <dgm:prSet/>
      <dgm:spPr/>
      <dgm:t>
        <a:bodyPr/>
        <a:lstStyle/>
        <a:p>
          <a:endParaRPr lang="en-US"/>
        </a:p>
      </dgm:t>
    </dgm:pt>
    <dgm:pt modelId="{34711A24-65C7-8C4E-BAE9-560ED999954E}" type="sibTrans" cxnId="{38765186-AC79-AF40-A9F5-3248ED1E0524}">
      <dgm:prSet/>
      <dgm:spPr/>
      <dgm:t>
        <a:bodyPr/>
        <a:lstStyle/>
        <a:p>
          <a:endParaRPr lang="en-US"/>
        </a:p>
      </dgm:t>
    </dgm:pt>
    <dgm:pt modelId="{1939B726-F7D6-4D48-96DD-8830ADC46D26}">
      <dgm:prSet phldrT="[Text]"/>
      <dgm:spPr/>
      <dgm:t>
        <a:bodyPr/>
        <a:lstStyle/>
        <a:p>
          <a:r>
            <a:rPr lang="en-US" dirty="0" smtClean="0">
              <a:solidFill>
                <a:schemeClr val="bg1">
                  <a:lumMod val="75000"/>
                </a:schemeClr>
              </a:solidFill>
            </a:rPr>
            <a:t>October </a:t>
          </a:r>
          <a:r>
            <a:rPr lang="en-US" dirty="0" smtClean="0">
              <a:solidFill>
                <a:schemeClr val="bg1">
                  <a:lumMod val="75000"/>
                </a:schemeClr>
              </a:solidFill>
            </a:rPr>
            <a:t>2016</a:t>
          </a:r>
          <a:endParaRPr lang="en-US" dirty="0">
            <a:solidFill>
              <a:schemeClr val="bg1">
                <a:lumMod val="75000"/>
              </a:schemeClr>
            </a:solidFill>
          </a:endParaRPr>
        </a:p>
      </dgm:t>
    </dgm:pt>
    <dgm:pt modelId="{DC0EC7D8-DFFE-E74E-95D3-E8A7A81D61FF}" type="parTrans" cxnId="{1CBD91F2-78B0-D34A-8AEE-B2964D044214}">
      <dgm:prSet/>
      <dgm:spPr/>
      <dgm:t>
        <a:bodyPr/>
        <a:lstStyle/>
        <a:p>
          <a:endParaRPr lang="en-US"/>
        </a:p>
      </dgm:t>
    </dgm:pt>
    <dgm:pt modelId="{11D8D746-3F84-4943-802F-11F6C681EDE8}" type="sibTrans" cxnId="{1CBD91F2-78B0-D34A-8AEE-B2964D044214}">
      <dgm:prSet/>
      <dgm:spPr/>
      <dgm:t>
        <a:bodyPr/>
        <a:lstStyle/>
        <a:p>
          <a:endParaRPr lang="en-US"/>
        </a:p>
      </dgm:t>
    </dgm:pt>
    <dgm:pt modelId="{F51DE287-4983-9247-A232-2A7274456646}">
      <dgm:prSet phldrT="[Text]"/>
      <dgm:spPr/>
      <dgm:t>
        <a:bodyPr/>
        <a:lstStyle/>
        <a:p>
          <a:r>
            <a:rPr lang="en-US" dirty="0" err="1" smtClean="0"/>
            <a:t>Apremilast</a:t>
          </a:r>
          <a:r>
            <a:rPr lang="en-US" dirty="0" smtClean="0"/>
            <a:t> 30 mg BID</a:t>
          </a:r>
          <a:endParaRPr lang="en-US" dirty="0"/>
        </a:p>
      </dgm:t>
    </dgm:pt>
    <dgm:pt modelId="{F261BFD6-0F09-5B4E-9509-3158FD32EF7D}" type="parTrans" cxnId="{4B6ACD8C-BFD2-A94C-BD5D-66308407CE19}">
      <dgm:prSet/>
      <dgm:spPr/>
      <dgm:t>
        <a:bodyPr/>
        <a:lstStyle/>
        <a:p>
          <a:endParaRPr lang="en-US"/>
        </a:p>
      </dgm:t>
    </dgm:pt>
    <dgm:pt modelId="{8790A077-7B70-024A-883C-38E51010EEAA}" type="sibTrans" cxnId="{4B6ACD8C-BFD2-A94C-BD5D-66308407CE19}">
      <dgm:prSet/>
      <dgm:spPr/>
      <dgm:t>
        <a:bodyPr/>
        <a:lstStyle/>
        <a:p>
          <a:endParaRPr lang="en-US"/>
        </a:p>
      </dgm:t>
    </dgm:pt>
    <dgm:pt modelId="{4593E92C-9831-444F-A065-CEE9CF39082C}">
      <dgm:prSet phldrT="[Text]"/>
      <dgm:spPr/>
      <dgm:t>
        <a:bodyPr/>
        <a:lstStyle/>
        <a:p>
          <a:r>
            <a:rPr lang="en-US" b="1" u="sng" dirty="0" smtClean="0">
              <a:solidFill>
                <a:srgbClr val="FFFF00"/>
              </a:solidFill>
            </a:rPr>
            <a:t>April 2017</a:t>
          </a:r>
          <a:endParaRPr lang="en-US" b="1" u="sng" dirty="0">
            <a:solidFill>
              <a:srgbClr val="FFFF00"/>
            </a:solidFill>
          </a:endParaRPr>
        </a:p>
      </dgm:t>
    </dgm:pt>
    <dgm:pt modelId="{291C5FCA-FBE4-F24F-AD03-56B37FEE6DD6}" type="parTrans" cxnId="{31D8D1C7-7356-B141-91F4-5714090D88DD}">
      <dgm:prSet/>
      <dgm:spPr/>
      <dgm:t>
        <a:bodyPr/>
        <a:lstStyle/>
        <a:p>
          <a:endParaRPr lang="en-US"/>
        </a:p>
      </dgm:t>
    </dgm:pt>
    <dgm:pt modelId="{15C9A7AF-62D7-CD44-921E-C5B903979638}" type="sibTrans" cxnId="{31D8D1C7-7356-B141-91F4-5714090D88DD}">
      <dgm:prSet/>
      <dgm:spPr/>
      <dgm:t>
        <a:bodyPr/>
        <a:lstStyle/>
        <a:p>
          <a:endParaRPr lang="en-US"/>
        </a:p>
      </dgm:t>
    </dgm:pt>
    <dgm:pt modelId="{C41C109D-59A4-5247-BF67-75F1F3C66FEE}">
      <dgm:prSet phldrT="[Text]"/>
      <dgm:spPr/>
      <dgm:t>
        <a:bodyPr/>
        <a:lstStyle/>
        <a:p>
          <a:r>
            <a:rPr lang="en-US" dirty="0" err="1" smtClean="0"/>
            <a:t>Apremilast</a:t>
          </a:r>
          <a:r>
            <a:rPr lang="en-US" dirty="0" smtClean="0"/>
            <a:t> 30 mg BID </a:t>
          </a:r>
          <a:endParaRPr lang="en-US" dirty="0"/>
        </a:p>
      </dgm:t>
    </dgm:pt>
    <dgm:pt modelId="{19CF6D05-0C97-7041-A147-FCFBE6CE7F80}" type="parTrans" cxnId="{5168D225-AC5E-1B4F-9893-7BAF2A8FBFA7}">
      <dgm:prSet/>
      <dgm:spPr/>
      <dgm:t>
        <a:bodyPr/>
        <a:lstStyle/>
        <a:p>
          <a:endParaRPr lang="en-US"/>
        </a:p>
      </dgm:t>
    </dgm:pt>
    <dgm:pt modelId="{2A3A4721-9B6E-CC47-94D6-B24AA103B1E0}" type="sibTrans" cxnId="{5168D225-AC5E-1B4F-9893-7BAF2A8FBFA7}">
      <dgm:prSet/>
      <dgm:spPr/>
      <dgm:t>
        <a:bodyPr/>
        <a:lstStyle/>
        <a:p>
          <a:endParaRPr lang="en-US"/>
        </a:p>
      </dgm:t>
    </dgm:pt>
    <dgm:pt modelId="{A5874962-15E4-BF4B-992A-E3C3220BA15C}">
      <dgm:prSet phldrT="[Text]"/>
      <dgm:spPr/>
      <dgm:t>
        <a:bodyPr/>
        <a:lstStyle/>
        <a:p>
          <a:r>
            <a:rPr lang="en-US" dirty="0" smtClean="0"/>
            <a:t>7 months without steroid bolstering (Figures 3&amp;4 taken) </a:t>
          </a:r>
          <a:endParaRPr lang="en-US" dirty="0"/>
        </a:p>
      </dgm:t>
    </dgm:pt>
    <dgm:pt modelId="{DDE142CF-00A0-3046-B8CA-D2B3FC22C49C}" type="parTrans" cxnId="{8F89D22A-514B-2144-8FEC-F5D2F7BA3980}">
      <dgm:prSet/>
      <dgm:spPr/>
      <dgm:t>
        <a:bodyPr/>
        <a:lstStyle/>
        <a:p>
          <a:endParaRPr lang="en-US"/>
        </a:p>
      </dgm:t>
    </dgm:pt>
    <dgm:pt modelId="{59D0B659-157E-3E4C-B9BE-78F46A7A341A}" type="sibTrans" cxnId="{8F89D22A-514B-2144-8FEC-F5D2F7BA3980}">
      <dgm:prSet/>
      <dgm:spPr/>
      <dgm:t>
        <a:bodyPr/>
        <a:lstStyle/>
        <a:p>
          <a:endParaRPr lang="en-US"/>
        </a:p>
      </dgm:t>
    </dgm:pt>
    <dgm:pt modelId="{8BD8A4D4-55AC-3F47-9412-AC30E17ED155}">
      <dgm:prSet phldrT="[Text]"/>
      <dgm:spPr/>
      <dgm:t>
        <a:bodyPr/>
        <a:lstStyle/>
        <a:p>
          <a:r>
            <a:rPr lang="en-US" dirty="0" smtClean="0"/>
            <a:t>13 month duration of treatment</a:t>
          </a:r>
          <a:endParaRPr lang="en-US" dirty="0"/>
        </a:p>
      </dgm:t>
    </dgm:pt>
    <dgm:pt modelId="{AC22342A-F2C5-DB4C-A8DC-BFCBFA6338A7}" type="parTrans" cxnId="{EB554392-F44A-474C-B0BE-33614C6B3DF8}">
      <dgm:prSet/>
      <dgm:spPr/>
      <dgm:t>
        <a:bodyPr/>
        <a:lstStyle/>
        <a:p>
          <a:endParaRPr lang="en-US"/>
        </a:p>
      </dgm:t>
    </dgm:pt>
    <dgm:pt modelId="{1C073A5A-F07E-5842-BDFE-0811E4F92B56}" type="sibTrans" cxnId="{EB554392-F44A-474C-B0BE-33614C6B3DF8}">
      <dgm:prSet/>
      <dgm:spPr/>
      <dgm:t>
        <a:bodyPr/>
        <a:lstStyle/>
        <a:p>
          <a:endParaRPr lang="en-US"/>
        </a:p>
      </dgm:t>
    </dgm:pt>
    <dgm:pt modelId="{C7DE00D8-AED3-6840-ADAA-485CF11684FB}" type="pres">
      <dgm:prSet presAssocID="{CB83C362-87A7-D946-9B32-0460FA47EE97}" presName="Name0" presStyleCnt="0">
        <dgm:presLayoutVars>
          <dgm:dir/>
          <dgm:animLvl val="lvl"/>
          <dgm:resizeHandles val="exact"/>
        </dgm:presLayoutVars>
      </dgm:prSet>
      <dgm:spPr/>
    </dgm:pt>
    <dgm:pt modelId="{7026B32B-BB1B-BD43-814D-1AC4B089A0BB}" type="pres">
      <dgm:prSet presAssocID="{06B4850B-A8AF-AB43-A170-CFAAFB502942}" presName="composite" presStyleCnt="0"/>
      <dgm:spPr/>
    </dgm:pt>
    <dgm:pt modelId="{586B18D4-5C0E-5A42-8F75-B4A74458128B}" type="pres">
      <dgm:prSet presAssocID="{06B4850B-A8AF-AB43-A170-CFAAFB502942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D1CA53-4F02-5047-A797-DDE8B726A738}" type="pres">
      <dgm:prSet presAssocID="{06B4850B-A8AF-AB43-A170-CFAAFB502942}" presName="desTx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BE9630-7880-0F4F-B8A9-71E6B0312644}" type="pres">
      <dgm:prSet presAssocID="{9D7BB296-2545-E543-84C4-AEAF8BDEE57E}" presName="space" presStyleCnt="0"/>
      <dgm:spPr/>
    </dgm:pt>
    <dgm:pt modelId="{F29EE73B-5EEE-6746-B8E7-F87EC2C6CCCA}" type="pres">
      <dgm:prSet presAssocID="{EFBB8822-8F79-5A46-ABDC-23FAE4CE0AA5}" presName="composite" presStyleCnt="0"/>
      <dgm:spPr/>
    </dgm:pt>
    <dgm:pt modelId="{85959358-5EA3-0A4C-9986-FF06A39758E1}" type="pres">
      <dgm:prSet presAssocID="{EFBB8822-8F79-5A46-ABDC-23FAE4CE0AA5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4D2A28-F597-D444-9990-5FF9E2B636A9}" type="pres">
      <dgm:prSet presAssocID="{EFBB8822-8F79-5A46-ABDC-23FAE4CE0AA5}" presName="desTx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05186D-FC30-9D49-A20D-CC599D153DA4}" type="pres">
      <dgm:prSet presAssocID="{1E62B95C-E512-8047-970F-A8115583D65E}" presName="space" presStyleCnt="0"/>
      <dgm:spPr/>
    </dgm:pt>
    <dgm:pt modelId="{E616E24A-251F-8B49-87BA-6F3271D2C4C9}" type="pres">
      <dgm:prSet presAssocID="{4CBC4EC5-A60F-264C-A95E-32903DA1D0EB}" presName="composite" presStyleCnt="0"/>
      <dgm:spPr/>
    </dgm:pt>
    <dgm:pt modelId="{7D335C86-976B-664C-A592-EADBDA3F58A2}" type="pres">
      <dgm:prSet presAssocID="{4CBC4EC5-A60F-264C-A95E-32903DA1D0EB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CB5360-154B-9C43-9EF1-01BB3F26671E}" type="pres">
      <dgm:prSet presAssocID="{4CBC4EC5-A60F-264C-A95E-32903DA1D0EB}" presName="desTx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40EE43-BEE9-7442-903F-7242F21C4C5A}" type="pres">
      <dgm:prSet presAssocID="{4C60900A-CDC9-9340-A71D-6313E88A2966}" presName="space" presStyleCnt="0"/>
      <dgm:spPr/>
    </dgm:pt>
    <dgm:pt modelId="{AE88886C-EEDC-E748-96D5-036B9DF6A50F}" type="pres">
      <dgm:prSet presAssocID="{1939B726-F7D6-4D48-96DD-8830ADC46D26}" presName="composite" presStyleCnt="0"/>
      <dgm:spPr/>
    </dgm:pt>
    <dgm:pt modelId="{604EC353-DA81-F443-B157-571EEBB71045}" type="pres">
      <dgm:prSet presAssocID="{1939B726-F7D6-4D48-96DD-8830ADC46D26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F70810-B6A1-DF49-8346-341D3A81204B}" type="pres">
      <dgm:prSet presAssocID="{1939B726-F7D6-4D48-96DD-8830ADC46D26}" presName="desTx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B051D-7F87-1442-81C3-4F1CD39EF6D3}" type="pres">
      <dgm:prSet presAssocID="{11D8D746-3F84-4943-802F-11F6C681EDE8}" presName="space" presStyleCnt="0"/>
      <dgm:spPr/>
    </dgm:pt>
    <dgm:pt modelId="{1B86916A-43D1-7A47-BC1B-A6AFEF9B86E2}" type="pres">
      <dgm:prSet presAssocID="{4593E92C-9831-444F-A065-CEE9CF39082C}" presName="composite" presStyleCnt="0"/>
      <dgm:spPr/>
    </dgm:pt>
    <dgm:pt modelId="{786CC86C-2799-FF42-B8B1-80ED4E92D483}" type="pres">
      <dgm:prSet presAssocID="{4593E92C-9831-444F-A065-CEE9CF39082C}" presName="par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56E835-D894-4B4B-A0DA-2F1186311007}" type="pres">
      <dgm:prSet presAssocID="{4593E92C-9831-444F-A065-CEE9CF39082C}" presName="desTx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119E61-CB94-0D4F-A64F-8A4E753165AF}" srcId="{CB83C362-87A7-D946-9B32-0460FA47EE97}" destId="{EFBB8822-8F79-5A46-ABDC-23FAE4CE0AA5}" srcOrd="1" destOrd="0" parTransId="{9F617F6F-F9AE-FC4A-A1F7-BB5F2FFF7AB8}" sibTransId="{1E62B95C-E512-8047-970F-A8115583D65E}"/>
    <dgm:cxn modelId="{481AF155-FC53-9B48-8291-829B6DDC443B}" type="presOf" srcId="{07EC9E98-4F1F-0140-92FC-724F3B704D95}" destId="{4CD1CA53-4F02-5047-A797-DDE8B726A738}" srcOrd="0" destOrd="0" presId="urn:microsoft.com/office/officeart/2005/8/layout/chevron1"/>
    <dgm:cxn modelId="{4B6ACD8C-BFD2-A94C-BD5D-66308407CE19}" srcId="{1939B726-F7D6-4D48-96DD-8830ADC46D26}" destId="{F51DE287-4983-9247-A232-2A7274456646}" srcOrd="0" destOrd="0" parTransId="{F261BFD6-0F09-5B4E-9509-3158FD32EF7D}" sibTransId="{8790A077-7B70-024A-883C-38E51010EEAA}"/>
    <dgm:cxn modelId="{D50EC926-DA3C-6548-98E3-2ECD262DFAC6}" srcId="{4CBC4EC5-A60F-264C-A95E-32903DA1D0EB}" destId="{3EDE1012-0F34-FA4F-BED6-E877CA2939DE}" srcOrd="0" destOrd="0" parTransId="{5F4889ED-A335-0945-8615-722B9EFC9FA2}" sibTransId="{0F1025B1-866A-554B-B881-326BE995459D}"/>
    <dgm:cxn modelId="{E31D827B-9C04-0348-A2B6-4F12DCD2C797}" type="presOf" srcId="{CB83C362-87A7-D946-9B32-0460FA47EE97}" destId="{C7DE00D8-AED3-6840-ADAA-485CF11684FB}" srcOrd="0" destOrd="0" presId="urn:microsoft.com/office/officeart/2005/8/layout/chevron1"/>
    <dgm:cxn modelId="{A13EC29D-34A0-5244-840A-B4681697DF37}" type="presOf" srcId="{C41C109D-59A4-5247-BF67-75F1F3C66FEE}" destId="{3756E835-D894-4B4B-A0DA-2F1186311007}" srcOrd="0" destOrd="0" presId="urn:microsoft.com/office/officeart/2005/8/layout/chevron1"/>
    <dgm:cxn modelId="{2B44A0D3-79B7-1A48-921F-127EDFC81748}" type="presOf" srcId="{6D191AEB-9EBF-2D4E-BA52-C517F3750046}" destId="{C5CB5360-154B-9C43-9EF1-01BB3F26671E}" srcOrd="0" destOrd="1" presId="urn:microsoft.com/office/officeart/2005/8/layout/chevron1"/>
    <dgm:cxn modelId="{827C0F86-EF9B-AE48-9117-B7A1B2AE7FA0}" type="presOf" srcId="{EFBB8822-8F79-5A46-ABDC-23FAE4CE0AA5}" destId="{85959358-5EA3-0A4C-9986-FF06A39758E1}" srcOrd="0" destOrd="0" presId="urn:microsoft.com/office/officeart/2005/8/layout/chevron1"/>
    <dgm:cxn modelId="{31D8D1C7-7356-B141-91F4-5714090D88DD}" srcId="{CB83C362-87A7-D946-9B32-0460FA47EE97}" destId="{4593E92C-9831-444F-A065-CEE9CF39082C}" srcOrd="4" destOrd="0" parTransId="{291C5FCA-FBE4-F24F-AD03-56B37FEE6DD6}" sibTransId="{15C9A7AF-62D7-CD44-921E-C5B903979638}"/>
    <dgm:cxn modelId="{B544B950-8C9A-6B4C-9C52-C1335723A4B2}" srcId="{CB83C362-87A7-D946-9B32-0460FA47EE97}" destId="{4CBC4EC5-A60F-264C-A95E-32903DA1D0EB}" srcOrd="2" destOrd="0" parTransId="{367F3BC9-AD8B-4F47-ACF7-FEB37FCD6FF2}" sibTransId="{4C60900A-CDC9-9340-A71D-6313E88A2966}"/>
    <dgm:cxn modelId="{262E58FC-D0CA-AA4D-A1F8-F5329C92055D}" srcId="{EFBB8822-8F79-5A46-ABDC-23FAE4CE0AA5}" destId="{95E16A8B-EDFB-7C40-9F09-1F0A3E41D71C}" srcOrd="0" destOrd="0" parTransId="{F05599F6-A7CC-AE4E-BFCE-CED87AD8130A}" sibTransId="{41FC8B71-1C0A-E34E-AFD4-DEA02724D1B0}"/>
    <dgm:cxn modelId="{79CDB2C8-F44A-4F4B-A156-68D8C443CAB4}" type="presOf" srcId="{F51DE287-4983-9247-A232-2A7274456646}" destId="{04F70810-B6A1-DF49-8346-341D3A81204B}" srcOrd="0" destOrd="0" presId="urn:microsoft.com/office/officeart/2005/8/layout/chevron1"/>
    <dgm:cxn modelId="{9F2F588D-BCD7-D249-961B-9FB3FED7DEEB}" type="presOf" srcId="{06B4850B-A8AF-AB43-A170-CFAAFB502942}" destId="{586B18D4-5C0E-5A42-8F75-B4A74458128B}" srcOrd="0" destOrd="0" presId="urn:microsoft.com/office/officeart/2005/8/layout/chevron1"/>
    <dgm:cxn modelId="{5465E3DC-F986-B446-A727-2C275C22D6BB}" type="presOf" srcId="{4CBC4EC5-A60F-264C-A95E-32903DA1D0EB}" destId="{7D335C86-976B-664C-A592-EADBDA3F58A2}" srcOrd="0" destOrd="0" presId="urn:microsoft.com/office/officeart/2005/8/layout/chevron1"/>
    <dgm:cxn modelId="{8F89D22A-514B-2144-8FEC-F5D2F7BA3980}" srcId="{4593E92C-9831-444F-A065-CEE9CF39082C}" destId="{A5874962-15E4-BF4B-992A-E3C3220BA15C}" srcOrd="1" destOrd="0" parTransId="{DDE142CF-00A0-3046-B8CA-D2B3FC22C49C}" sibTransId="{59D0B659-157E-3E4C-B9BE-78F46A7A341A}"/>
    <dgm:cxn modelId="{CB9CF2EF-6346-724D-A084-0F4838F7CF7D}" type="presOf" srcId="{95E16A8B-EDFB-7C40-9F09-1F0A3E41D71C}" destId="{9C4D2A28-F597-D444-9990-5FF9E2B636A9}" srcOrd="0" destOrd="0" presId="urn:microsoft.com/office/officeart/2005/8/layout/chevron1"/>
    <dgm:cxn modelId="{1CBD91F2-78B0-D34A-8AEE-B2964D044214}" srcId="{CB83C362-87A7-D946-9B32-0460FA47EE97}" destId="{1939B726-F7D6-4D48-96DD-8830ADC46D26}" srcOrd="3" destOrd="0" parTransId="{DC0EC7D8-DFFE-E74E-95D3-E8A7A81D61FF}" sibTransId="{11D8D746-3F84-4943-802F-11F6C681EDE8}"/>
    <dgm:cxn modelId="{24230B0E-6FF3-8145-ADE7-EBEA1D370D60}" srcId="{CB83C362-87A7-D946-9B32-0460FA47EE97}" destId="{06B4850B-A8AF-AB43-A170-CFAAFB502942}" srcOrd="0" destOrd="0" parTransId="{15CD82B7-A911-B940-867E-48E994AFE00C}" sibTransId="{9D7BB296-2545-E543-84C4-AEAF8BDEE57E}"/>
    <dgm:cxn modelId="{E77F0846-81FC-2548-8ED4-EEBBE959037D}" type="presOf" srcId="{A5874962-15E4-BF4B-992A-E3C3220BA15C}" destId="{3756E835-D894-4B4B-A0DA-2F1186311007}" srcOrd="0" destOrd="2" presId="urn:microsoft.com/office/officeart/2005/8/layout/chevron1"/>
    <dgm:cxn modelId="{4569D2A2-8484-C640-86EC-303B4979A389}" type="presOf" srcId="{4593E92C-9831-444F-A065-CEE9CF39082C}" destId="{786CC86C-2799-FF42-B8B1-80ED4E92D483}" srcOrd="0" destOrd="0" presId="urn:microsoft.com/office/officeart/2005/8/layout/chevron1"/>
    <dgm:cxn modelId="{922F6547-564A-F040-A4D5-B19F1AF341D4}" type="presOf" srcId="{3EDE1012-0F34-FA4F-BED6-E877CA2939DE}" destId="{C5CB5360-154B-9C43-9EF1-01BB3F26671E}" srcOrd="0" destOrd="0" presId="urn:microsoft.com/office/officeart/2005/8/layout/chevron1"/>
    <dgm:cxn modelId="{6C74CA48-5E4A-E447-B257-7C76DD305146}" srcId="{06B4850B-A8AF-AB43-A170-CFAAFB502942}" destId="{07EC9E98-4F1F-0140-92FC-724F3B704D95}" srcOrd="0" destOrd="0" parTransId="{26BF9CF0-31E7-A942-BAC2-D5220D442036}" sibTransId="{9079E159-257A-504F-8DCE-D2A5E1373419}"/>
    <dgm:cxn modelId="{67C92F7D-F9CC-F346-8766-E7C5CDD8EE5D}" type="presOf" srcId="{1939B726-F7D6-4D48-96DD-8830ADC46D26}" destId="{604EC353-DA81-F443-B157-571EEBB71045}" srcOrd="0" destOrd="0" presId="urn:microsoft.com/office/officeart/2005/8/layout/chevron1"/>
    <dgm:cxn modelId="{38765186-AC79-AF40-A9F5-3248ED1E0524}" srcId="{4CBC4EC5-A60F-264C-A95E-32903DA1D0EB}" destId="{6D191AEB-9EBF-2D4E-BA52-C517F3750046}" srcOrd="1" destOrd="0" parTransId="{6D12A5F9-A7F0-5544-B021-FB7EA6088F31}" sibTransId="{34711A24-65C7-8C4E-BAE9-560ED999954E}"/>
    <dgm:cxn modelId="{5168D225-AC5E-1B4F-9893-7BAF2A8FBFA7}" srcId="{4593E92C-9831-444F-A065-CEE9CF39082C}" destId="{C41C109D-59A4-5247-BF67-75F1F3C66FEE}" srcOrd="0" destOrd="0" parTransId="{19CF6D05-0C97-7041-A147-FCFBE6CE7F80}" sibTransId="{2A3A4721-9B6E-CC47-94D6-B24AA103B1E0}"/>
    <dgm:cxn modelId="{4078A210-0080-C641-B748-393FFFE372D9}" type="presOf" srcId="{8BD8A4D4-55AC-3F47-9412-AC30E17ED155}" destId="{3756E835-D894-4B4B-A0DA-2F1186311007}" srcOrd="0" destOrd="1" presId="urn:microsoft.com/office/officeart/2005/8/layout/chevron1"/>
    <dgm:cxn modelId="{EB554392-F44A-474C-B0BE-33614C6B3DF8}" srcId="{C41C109D-59A4-5247-BF67-75F1F3C66FEE}" destId="{8BD8A4D4-55AC-3F47-9412-AC30E17ED155}" srcOrd="0" destOrd="0" parTransId="{AC22342A-F2C5-DB4C-A8DC-BFCBFA6338A7}" sibTransId="{1C073A5A-F07E-5842-BDFE-0811E4F92B56}"/>
    <dgm:cxn modelId="{49071FF7-FFAB-E94C-AAC8-916ACEDF7495}" type="presParOf" srcId="{C7DE00D8-AED3-6840-ADAA-485CF11684FB}" destId="{7026B32B-BB1B-BD43-814D-1AC4B089A0BB}" srcOrd="0" destOrd="0" presId="urn:microsoft.com/office/officeart/2005/8/layout/chevron1"/>
    <dgm:cxn modelId="{DAE8A2FA-B3CE-E241-B35B-F9AD7403E07C}" type="presParOf" srcId="{7026B32B-BB1B-BD43-814D-1AC4B089A0BB}" destId="{586B18D4-5C0E-5A42-8F75-B4A74458128B}" srcOrd="0" destOrd="0" presId="urn:microsoft.com/office/officeart/2005/8/layout/chevron1"/>
    <dgm:cxn modelId="{6EC2A230-E033-BA47-822A-797F9D22F170}" type="presParOf" srcId="{7026B32B-BB1B-BD43-814D-1AC4B089A0BB}" destId="{4CD1CA53-4F02-5047-A797-DDE8B726A738}" srcOrd="1" destOrd="0" presId="urn:microsoft.com/office/officeart/2005/8/layout/chevron1"/>
    <dgm:cxn modelId="{A42CE264-C92B-1D4E-AB3D-D05BC5BD5E2B}" type="presParOf" srcId="{C7DE00D8-AED3-6840-ADAA-485CF11684FB}" destId="{D7BE9630-7880-0F4F-B8A9-71E6B0312644}" srcOrd="1" destOrd="0" presId="urn:microsoft.com/office/officeart/2005/8/layout/chevron1"/>
    <dgm:cxn modelId="{9E2F8194-515B-7541-A351-67BF2DA620C1}" type="presParOf" srcId="{C7DE00D8-AED3-6840-ADAA-485CF11684FB}" destId="{F29EE73B-5EEE-6746-B8E7-F87EC2C6CCCA}" srcOrd="2" destOrd="0" presId="urn:microsoft.com/office/officeart/2005/8/layout/chevron1"/>
    <dgm:cxn modelId="{27C96CE5-CBF5-654D-8440-36F7B9CF9067}" type="presParOf" srcId="{F29EE73B-5EEE-6746-B8E7-F87EC2C6CCCA}" destId="{85959358-5EA3-0A4C-9986-FF06A39758E1}" srcOrd="0" destOrd="0" presId="urn:microsoft.com/office/officeart/2005/8/layout/chevron1"/>
    <dgm:cxn modelId="{CF894636-873E-DF44-8606-40E86271912D}" type="presParOf" srcId="{F29EE73B-5EEE-6746-B8E7-F87EC2C6CCCA}" destId="{9C4D2A28-F597-D444-9990-5FF9E2B636A9}" srcOrd="1" destOrd="0" presId="urn:microsoft.com/office/officeart/2005/8/layout/chevron1"/>
    <dgm:cxn modelId="{DE4DDA80-B3FE-264F-83A6-FCB1128CA5A7}" type="presParOf" srcId="{C7DE00D8-AED3-6840-ADAA-485CF11684FB}" destId="{4705186D-FC30-9D49-A20D-CC599D153DA4}" srcOrd="3" destOrd="0" presId="urn:microsoft.com/office/officeart/2005/8/layout/chevron1"/>
    <dgm:cxn modelId="{D0139B7F-439E-5247-B0F5-B14F24F68EB9}" type="presParOf" srcId="{C7DE00D8-AED3-6840-ADAA-485CF11684FB}" destId="{E616E24A-251F-8B49-87BA-6F3271D2C4C9}" srcOrd="4" destOrd="0" presId="urn:microsoft.com/office/officeart/2005/8/layout/chevron1"/>
    <dgm:cxn modelId="{95B71988-3465-0E49-811E-E77CA677B7FC}" type="presParOf" srcId="{E616E24A-251F-8B49-87BA-6F3271D2C4C9}" destId="{7D335C86-976B-664C-A592-EADBDA3F58A2}" srcOrd="0" destOrd="0" presId="urn:microsoft.com/office/officeart/2005/8/layout/chevron1"/>
    <dgm:cxn modelId="{8B03011A-2D05-AE4E-B092-2C373089A867}" type="presParOf" srcId="{E616E24A-251F-8B49-87BA-6F3271D2C4C9}" destId="{C5CB5360-154B-9C43-9EF1-01BB3F26671E}" srcOrd="1" destOrd="0" presId="urn:microsoft.com/office/officeart/2005/8/layout/chevron1"/>
    <dgm:cxn modelId="{FC491727-D540-C345-A13B-3792B7F61301}" type="presParOf" srcId="{C7DE00D8-AED3-6840-ADAA-485CF11684FB}" destId="{B940EE43-BEE9-7442-903F-7242F21C4C5A}" srcOrd="5" destOrd="0" presId="urn:microsoft.com/office/officeart/2005/8/layout/chevron1"/>
    <dgm:cxn modelId="{54D4491E-3782-C14D-8ACF-913F8B814479}" type="presParOf" srcId="{C7DE00D8-AED3-6840-ADAA-485CF11684FB}" destId="{AE88886C-EEDC-E748-96D5-036B9DF6A50F}" srcOrd="6" destOrd="0" presId="urn:microsoft.com/office/officeart/2005/8/layout/chevron1"/>
    <dgm:cxn modelId="{E30B82B5-322A-434B-9A54-75CED416E02C}" type="presParOf" srcId="{AE88886C-EEDC-E748-96D5-036B9DF6A50F}" destId="{604EC353-DA81-F443-B157-571EEBB71045}" srcOrd="0" destOrd="0" presId="urn:microsoft.com/office/officeart/2005/8/layout/chevron1"/>
    <dgm:cxn modelId="{0EC929FD-4EAB-8542-A4A1-A16731D7BD57}" type="presParOf" srcId="{AE88886C-EEDC-E748-96D5-036B9DF6A50F}" destId="{04F70810-B6A1-DF49-8346-341D3A81204B}" srcOrd="1" destOrd="0" presId="urn:microsoft.com/office/officeart/2005/8/layout/chevron1"/>
    <dgm:cxn modelId="{830732DE-1205-F046-86E1-91D55F6245A2}" type="presParOf" srcId="{C7DE00D8-AED3-6840-ADAA-485CF11684FB}" destId="{5F1B051D-7F87-1442-81C3-4F1CD39EF6D3}" srcOrd="7" destOrd="0" presId="urn:microsoft.com/office/officeart/2005/8/layout/chevron1"/>
    <dgm:cxn modelId="{64B1F37E-A387-A241-98DB-54C95620D046}" type="presParOf" srcId="{C7DE00D8-AED3-6840-ADAA-485CF11684FB}" destId="{1B86916A-43D1-7A47-BC1B-A6AFEF9B86E2}" srcOrd="8" destOrd="0" presId="urn:microsoft.com/office/officeart/2005/8/layout/chevron1"/>
    <dgm:cxn modelId="{EB601703-6728-A24B-B370-D1DFDA008F7F}" type="presParOf" srcId="{1B86916A-43D1-7A47-BC1B-A6AFEF9B86E2}" destId="{786CC86C-2799-FF42-B8B1-80ED4E92D483}" srcOrd="0" destOrd="0" presId="urn:microsoft.com/office/officeart/2005/8/layout/chevron1"/>
    <dgm:cxn modelId="{53DDBD43-CB52-0D4E-BEB4-6C0F459C7153}" type="presParOf" srcId="{1B86916A-43D1-7A47-BC1B-A6AFEF9B86E2}" destId="{3756E835-D894-4B4B-A0DA-2F1186311007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6B18D4-5C0E-5A42-8F75-B4A74458128B}">
      <dsp:nvSpPr>
        <dsp:cNvPr id="0" name=""/>
        <dsp:cNvSpPr/>
      </dsp:nvSpPr>
      <dsp:spPr>
        <a:xfrm>
          <a:off x="1390" y="939547"/>
          <a:ext cx="1797843" cy="71913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>
                  <a:lumMod val="75000"/>
                </a:schemeClr>
              </a:solidFill>
            </a:rPr>
            <a:t>March 2016</a:t>
          </a:r>
          <a:endParaRPr lang="en-US" sz="17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360959" y="939547"/>
        <a:ext cx="1078706" cy="719137"/>
      </dsp:txXfrm>
    </dsp:sp>
    <dsp:sp modelId="{4CD1CA53-4F02-5047-A797-DDE8B726A738}">
      <dsp:nvSpPr>
        <dsp:cNvPr id="0" name=""/>
        <dsp:cNvSpPr/>
      </dsp:nvSpPr>
      <dsp:spPr>
        <a:xfrm>
          <a:off x="1390" y="1748577"/>
          <a:ext cx="1438274" cy="2730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 smtClean="0"/>
            <a:t>Apremilast</a:t>
          </a:r>
          <a:r>
            <a:rPr lang="en-US" sz="1700" kern="1200" dirty="0" smtClean="0"/>
            <a:t> 30 mg BID</a:t>
          </a:r>
          <a:endParaRPr lang="en-US" sz="1700" kern="1200" dirty="0"/>
        </a:p>
      </dsp:txBody>
      <dsp:txXfrm>
        <a:off x="1390" y="1748577"/>
        <a:ext cx="1438274" cy="2730541"/>
      </dsp:txXfrm>
    </dsp:sp>
    <dsp:sp modelId="{85959358-5EA3-0A4C-9986-FF06A39758E1}">
      <dsp:nvSpPr>
        <dsp:cNvPr id="0" name=""/>
        <dsp:cNvSpPr/>
      </dsp:nvSpPr>
      <dsp:spPr>
        <a:xfrm>
          <a:off x="1583234" y="939547"/>
          <a:ext cx="1797843" cy="71913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u="sng" kern="1200" dirty="0" smtClean="0">
              <a:solidFill>
                <a:srgbClr val="FFFF00"/>
              </a:solidFill>
            </a:rPr>
            <a:t>April 2016</a:t>
          </a:r>
          <a:endParaRPr lang="en-US" sz="1700" b="1" u="sng" kern="1200" dirty="0">
            <a:solidFill>
              <a:srgbClr val="FFFF00"/>
            </a:solidFill>
          </a:endParaRPr>
        </a:p>
      </dsp:txBody>
      <dsp:txXfrm>
        <a:off x="1942803" y="939547"/>
        <a:ext cx="1078706" cy="719137"/>
      </dsp:txXfrm>
    </dsp:sp>
    <dsp:sp modelId="{9C4D2A28-F597-D444-9990-5FF9E2B636A9}">
      <dsp:nvSpPr>
        <dsp:cNvPr id="0" name=""/>
        <dsp:cNvSpPr/>
      </dsp:nvSpPr>
      <dsp:spPr>
        <a:xfrm>
          <a:off x="1583234" y="1748577"/>
          <a:ext cx="1438274" cy="2730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 smtClean="0"/>
            <a:t>Apremilast</a:t>
          </a:r>
          <a:r>
            <a:rPr lang="en-US" sz="1700" kern="1200" dirty="0" smtClean="0"/>
            <a:t> 30 mg BID</a:t>
          </a:r>
          <a:endParaRPr lang="en-US" sz="1700" kern="1200" dirty="0"/>
        </a:p>
      </dsp:txBody>
      <dsp:txXfrm>
        <a:off x="1583234" y="1748577"/>
        <a:ext cx="1438274" cy="2730541"/>
      </dsp:txXfrm>
    </dsp:sp>
    <dsp:sp modelId="{7D335C86-976B-664C-A592-EADBDA3F58A2}">
      <dsp:nvSpPr>
        <dsp:cNvPr id="0" name=""/>
        <dsp:cNvSpPr/>
      </dsp:nvSpPr>
      <dsp:spPr>
        <a:xfrm>
          <a:off x="3165078" y="939547"/>
          <a:ext cx="1797843" cy="71913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>
                  <a:lumMod val="75000"/>
                </a:schemeClr>
              </a:solidFill>
            </a:rPr>
            <a:t>June 2016</a:t>
          </a:r>
          <a:endParaRPr lang="en-US" sz="17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3524647" y="939547"/>
        <a:ext cx="1078706" cy="719137"/>
      </dsp:txXfrm>
    </dsp:sp>
    <dsp:sp modelId="{C5CB5360-154B-9C43-9EF1-01BB3F26671E}">
      <dsp:nvSpPr>
        <dsp:cNvPr id="0" name=""/>
        <dsp:cNvSpPr/>
      </dsp:nvSpPr>
      <dsp:spPr>
        <a:xfrm>
          <a:off x="3165078" y="1748577"/>
          <a:ext cx="1438274" cy="2730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 smtClean="0"/>
            <a:t>Apremilast</a:t>
          </a:r>
          <a:r>
            <a:rPr lang="en-US" sz="1700" kern="1200" dirty="0" smtClean="0"/>
            <a:t> 30 mg BID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smtClean="0"/>
            <a:t>60 mg IM triamcinolone</a:t>
          </a:r>
          <a:endParaRPr lang="en-US" sz="1700" kern="1200" dirty="0"/>
        </a:p>
      </dsp:txBody>
      <dsp:txXfrm>
        <a:off x="3165078" y="1748577"/>
        <a:ext cx="1438274" cy="2730541"/>
      </dsp:txXfrm>
    </dsp:sp>
    <dsp:sp modelId="{604EC353-DA81-F443-B157-571EEBB71045}">
      <dsp:nvSpPr>
        <dsp:cNvPr id="0" name=""/>
        <dsp:cNvSpPr/>
      </dsp:nvSpPr>
      <dsp:spPr>
        <a:xfrm>
          <a:off x="4746921" y="939547"/>
          <a:ext cx="1797843" cy="71913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>
                  <a:lumMod val="75000"/>
                </a:schemeClr>
              </a:solidFill>
            </a:rPr>
            <a:t>October </a:t>
          </a:r>
          <a:r>
            <a:rPr lang="en-US" sz="1700" kern="1200" dirty="0" smtClean="0">
              <a:solidFill>
                <a:schemeClr val="bg1">
                  <a:lumMod val="75000"/>
                </a:schemeClr>
              </a:solidFill>
            </a:rPr>
            <a:t>2016</a:t>
          </a:r>
          <a:endParaRPr lang="en-US" sz="17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5106490" y="939547"/>
        <a:ext cx="1078706" cy="719137"/>
      </dsp:txXfrm>
    </dsp:sp>
    <dsp:sp modelId="{04F70810-B6A1-DF49-8346-341D3A81204B}">
      <dsp:nvSpPr>
        <dsp:cNvPr id="0" name=""/>
        <dsp:cNvSpPr/>
      </dsp:nvSpPr>
      <dsp:spPr>
        <a:xfrm>
          <a:off x="4746921" y="1748577"/>
          <a:ext cx="1438274" cy="2730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 smtClean="0"/>
            <a:t>Apremilast</a:t>
          </a:r>
          <a:r>
            <a:rPr lang="en-US" sz="1700" kern="1200" dirty="0" smtClean="0"/>
            <a:t> 30 mg BID</a:t>
          </a:r>
          <a:endParaRPr lang="en-US" sz="1700" kern="1200" dirty="0"/>
        </a:p>
      </dsp:txBody>
      <dsp:txXfrm>
        <a:off x="4746921" y="1748577"/>
        <a:ext cx="1438274" cy="2730541"/>
      </dsp:txXfrm>
    </dsp:sp>
    <dsp:sp modelId="{786CC86C-2799-FF42-B8B1-80ED4E92D483}">
      <dsp:nvSpPr>
        <dsp:cNvPr id="0" name=""/>
        <dsp:cNvSpPr/>
      </dsp:nvSpPr>
      <dsp:spPr>
        <a:xfrm>
          <a:off x="6328765" y="939547"/>
          <a:ext cx="1797843" cy="71913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u="sng" kern="1200" dirty="0" smtClean="0">
              <a:solidFill>
                <a:srgbClr val="FFFF00"/>
              </a:solidFill>
            </a:rPr>
            <a:t>April 2017</a:t>
          </a:r>
          <a:endParaRPr lang="en-US" sz="1700" b="1" u="sng" kern="1200" dirty="0">
            <a:solidFill>
              <a:srgbClr val="FFFF00"/>
            </a:solidFill>
          </a:endParaRPr>
        </a:p>
      </dsp:txBody>
      <dsp:txXfrm>
        <a:off x="6688334" y="939547"/>
        <a:ext cx="1078706" cy="719137"/>
      </dsp:txXfrm>
    </dsp:sp>
    <dsp:sp modelId="{3756E835-D894-4B4B-A0DA-2F1186311007}">
      <dsp:nvSpPr>
        <dsp:cNvPr id="0" name=""/>
        <dsp:cNvSpPr/>
      </dsp:nvSpPr>
      <dsp:spPr>
        <a:xfrm>
          <a:off x="6328765" y="1748577"/>
          <a:ext cx="1438274" cy="2730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 smtClean="0"/>
            <a:t>Apremilast</a:t>
          </a:r>
          <a:r>
            <a:rPr lang="en-US" sz="1700" kern="1200" dirty="0" smtClean="0"/>
            <a:t> 30 mg BID </a:t>
          </a:r>
          <a:endParaRPr lang="en-US" sz="1700" kern="1200" dirty="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smtClean="0"/>
            <a:t>13 month duration of treatment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smtClean="0"/>
            <a:t>7 months without steroid bolstering (Figures 3&amp;4 taken) </a:t>
          </a:r>
          <a:endParaRPr lang="en-US" sz="1700" kern="1200" dirty="0"/>
        </a:p>
      </dsp:txBody>
      <dsp:txXfrm>
        <a:off x="6328765" y="1748577"/>
        <a:ext cx="1438274" cy="2730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3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6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16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33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37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8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23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750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5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40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09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52153-4291-614A-97AF-0A043978FE85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CDEF4-B1AD-BE4D-A2C2-876E92B58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183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4440295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3711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49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Huff</dc:creator>
  <cp:lastModifiedBy>Scott Huff</cp:lastModifiedBy>
  <cp:revision>3</cp:revision>
  <dcterms:created xsi:type="dcterms:W3CDTF">2017-09-20T00:09:02Z</dcterms:created>
  <dcterms:modified xsi:type="dcterms:W3CDTF">2017-09-30T16:14:34Z</dcterms:modified>
</cp:coreProperties>
</file>