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06" autoAdjust="0"/>
    <p:restoredTop sz="99918" autoAdjust="0"/>
  </p:normalViewPr>
  <p:slideViewPr>
    <p:cSldViewPr snapToGrid="0">
      <p:cViewPr>
        <p:scale>
          <a:sx n="100" d="100"/>
          <a:sy n="100" d="100"/>
        </p:scale>
        <p:origin x="-78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12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25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988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62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50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1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5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5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50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6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233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1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691" y="631450"/>
            <a:ext cx="3227643" cy="22409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7563" y="3261085"/>
            <a:ext cx="3566558" cy="24505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140" y="1579152"/>
            <a:ext cx="1997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Bax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29"/>
          <p:cNvSpPr txBox="1">
            <a:spLocks noChangeArrowheads="1"/>
          </p:cNvSpPr>
          <p:nvPr/>
        </p:nvSpPr>
        <p:spPr bwMode="auto">
          <a:xfrm>
            <a:off x="790832" y="2272407"/>
            <a:ext cx="883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20kDa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36762" y="1738957"/>
            <a:ext cx="1846942" cy="80305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26756" y="4038392"/>
            <a:ext cx="2037442" cy="35506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29"/>
          <p:cNvSpPr txBox="1">
            <a:spLocks noChangeArrowheads="1"/>
          </p:cNvSpPr>
          <p:nvPr/>
        </p:nvSpPr>
        <p:spPr bwMode="auto">
          <a:xfrm>
            <a:off x="734594" y="4025692"/>
            <a:ext cx="883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Arial" pitchFamily="34" charset="0"/>
                <a:cs typeface="Arial" pitchFamily="34" charset="0"/>
              </a:rPr>
              <a:t>5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0kDa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850" y="3651498"/>
            <a:ext cx="1221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Symbol" panose="05050102010706020507" pitchFamily="18" charset="2"/>
              </a:rPr>
              <a:t>a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053735" y="1341842"/>
            <a:ext cx="3813094" cy="2298810"/>
            <a:chOff x="1301455" y="990600"/>
            <a:chExt cx="3813094" cy="229881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04629" y="990600"/>
              <a:ext cx="3109920" cy="2298810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3771900" y="990600"/>
              <a:ext cx="1085850" cy="2298810"/>
              <a:chOff x="6871669" y="4994364"/>
              <a:chExt cx="132527" cy="1356282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 flipH="1">
                <a:off x="6871669" y="4997072"/>
                <a:ext cx="127829" cy="1353574"/>
              </a:xfrm>
              <a:prstGeom prst="line">
                <a:avLst/>
              </a:prstGeom>
              <a:ln w="444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6876367" y="4994364"/>
                <a:ext cx="127829" cy="1353574"/>
              </a:xfrm>
              <a:prstGeom prst="line">
                <a:avLst/>
              </a:prstGeom>
              <a:ln w="444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ectangle 12"/>
            <p:cNvSpPr/>
            <p:nvPr/>
          </p:nvSpPr>
          <p:spPr>
            <a:xfrm>
              <a:off x="2628899" y="1924050"/>
              <a:ext cx="1104508" cy="11049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29"/>
            <p:cNvSpPr txBox="1">
              <a:spLocks noChangeArrowheads="1"/>
            </p:cNvSpPr>
            <p:nvPr/>
          </p:nvSpPr>
          <p:spPr bwMode="auto">
            <a:xfrm>
              <a:off x="1311569" y="2654584"/>
              <a:ext cx="88307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dirty="0" smtClean="0">
                  <a:latin typeface="Arial" pitchFamily="34" charset="0"/>
                  <a:cs typeface="Arial" pitchFamily="34" charset="0"/>
                </a:rPr>
                <a:t>25kDa -</a:t>
              </a:r>
              <a:endParaRPr lang="en-US" alt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29"/>
            <p:cNvSpPr txBox="1">
              <a:spLocks noChangeArrowheads="1"/>
            </p:cNvSpPr>
            <p:nvPr/>
          </p:nvSpPr>
          <p:spPr bwMode="auto">
            <a:xfrm>
              <a:off x="1301455" y="1880508"/>
              <a:ext cx="88307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latin typeface="Arial" pitchFamily="34" charset="0"/>
                  <a:cs typeface="Arial" pitchFamily="34" charset="0"/>
                </a:rPr>
                <a:t>5</a:t>
              </a:r>
              <a:r>
                <a:rPr lang="en-US" altLang="en-US" sz="1400" dirty="0" smtClean="0">
                  <a:latin typeface="Arial" pitchFamily="34" charset="0"/>
                  <a:cs typeface="Arial" pitchFamily="34" charset="0"/>
                </a:rPr>
                <a:t>0kDa -</a:t>
              </a:r>
              <a:endParaRPr lang="en-US" alt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835929" y="1808369"/>
            <a:ext cx="1997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Bak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40705" y="392717"/>
            <a:ext cx="504955" cy="273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69942" y="0"/>
            <a:ext cx="691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DKO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2866559" y="258403"/>
            <a:ext cx="174671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106610" y="378320"/>
            <a:ext cx="603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0123726">
            <a:off x="3474612" y="257670"/>
            <a:ext cx="938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63-65A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0123726">
            <a:off x="3903155" y="264020"/>
            <a:ext cx="845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92-94A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81179" y="1054593"/>
            <a:ext cx="701395" cy="275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57276" y="1060943"/>
            <a:ext cx="701395" cy="275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48292" y="1060943"/>
            <a:ext cx="440965" cy="275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SF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60091" y="5936512"/>
            <a:ext cx="89855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Figure 2-figure supplement 1-source data 1. Raw western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gel images </a:t>
            </a:r>
            <a:r>
              <a:rPr lang="en-US" dirty="0">
                <a:latin typeface="Arial" pitchFamily="34" charset="0"/>
                <a:cs typeface="Arial" pitchFamily="34" charset="0"/>
              </a:rPr>
              <a:t>for Figure 2-figure supplement 1A and 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83730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39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template</vt:lpstr>
      <vt:lpstr>PowerPoint Presentation</vt:lpstr>
    </vt:vector>
  </TitlesOfParts>
  <Company>CCHMC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CCHMC</dc:creator>
  <cp:lastModifiedBy>CCHMC</cp:lastModifiedBy>
  <cp:revision>1</cp:revision>
  <dcterms:created xsi:type="dcterms:W3CDTF">2017-11-06T17:35:23Z</dcterms:created>
  <dcterms:modified xsi:type="dcterms:W3CDTF">2017-11-06T17:36:24Z</dcterms:modified>
</cp:coreProperties>
</file>