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06" autoAdjust="0"/>
    <p:restoredTop sz="99918" autoAdjust="0"/>
  </p:normalViewPr>
  <p:slideViewPr>
    <p:cSldViewPr snapToGrid="0">
      <p:cViewPr>
        <p:scale>
          <a:sx n="100" d="100"/>
          <a:sy n="100" d="100"/>
        </p:scale>
        <p:origin x="-784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12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325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988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62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50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310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354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65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50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63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233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BC504-E83C-4519-9C90-29C9B675F5C8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DDFD7-B8CD-490E-ACFC-F6DD014006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19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346" y="916256"/>
            <a:ext cx="3588297" cy="2011509"/>
          </a:xfrm>
          <a:prstGeom prst="rect">
            <a:avLst/>
          </a:prstGeom>
        </p:spPr>
      </p:pic>
      <p:sp>
        <p:nvSpPr>
          <p:cNvPr id="3" name="TextBox 28"/>
          <p:cNvSpPr txBox="1">
            <a:spLocks noChangeArrowheads="1"/>
          </p:cNvSpPr>
          <p:nvPr/>
        </p:nvSpPr>
        <p:spPr bwMode="auto">
          <a:xfrm>
            <a:off x="-16891" y="3767607"/>
            <a:ext cx="56457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latin typeface="Arial" pitchFamily="34" charset="0"/>
                <a:cs typeface="Arial" pitchFamily="34" charset="0"/>
              </a:rPr>
              <a:t>BAX</a:t>
            </a:r>
            <a:endParaRPr lang="en-US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29"/>
          <p:cNvSpPr txBox="1">
            <a:spLocks noChangeArrowheads="1"/>
          </p:cNvSpPr>
          <p:nvPr/>
        </p:nvSpPr>
        <p:spPr bwMode="auto">
          <a:xfrm>
            <a:off x="98875" y="1284151"/>
            <a:ext cx="57419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latin typeface="Arial" pitchFamily="34" charset="0"/>
                <a:cs typeface="Arial" pitchFamily="34" charset="0"/>
              </a:rPr>
              <a:t>BAK</a:t>
            </a:r>
            <a:endParaRPr lang="en-US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30"/>
          <p:cNvSpPr txBox="1">
            <a:spLocks noChangeArrowheads="1"/>
          </p:cNvSpPr>
          <p:nvPr/>
        </p:nvSpPr>
        <p:spPr bwMode="auto">
          <a:xfrm>
            <a:off x="4317203" y="960926"/>
            <a:ext cx="10102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>
                <a:latin typeface="Arial" pitchFamily="34" charset="0"/>
                <a:cs typeface="Arial" pitchFamily="34" charset="0"/>
              </a:rPr>
              <a:t>Ox. </a:t>
            </a:r>
            <a:r>
              <a:rPr lang="en-US" altLang="en-US" sz="1400" b="1" dirty="0" err="1">
                <a:latin typeface="Arial" pitchFamily="34" charset="0"/>
                <a:cs typeface="Arial" pitchFamily="34" charset="0"/>
              </a:rPr>
              <a:t>Phos</a:t>
            </a:r>
            <a:r>
              <a:rPr lang="en-US" altLang="en-US" sz="14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6" name="TextBox 34"/>
          <p:cNvSpPr txBox="1">
            <a:spLocks noChangeArrowheads="1"/>
          </p:cNvSpPr>
          <p:nvPr/>
        </p:nvSpPr>
        <p:spPr bwMode="auto">
          <a:xfrm>
            <a:off x="4508277" y="3177006"/>
            <a:ext cx="76174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dirty="0" smtClean="0">
                <a:latin typeface="Arial" pitchFamily="34" charset="0"/>
                <a:cs typeface="Arial" pitchFamily="34" charset="0"/>
              </a:rPr>
              <a:t>Lamp1</a:t>
            </a:r>
            <a:endParaRPr lang="en-US" altLang="en-US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073182" y="420018"/>
            <a:ext cx="139784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6"/>
          <p:cNvSpPr txBox="1">
            <a:spLocks noChangeArrowheads="1"/>
          </p:cNvSpPr>
          <p:nvPr/>
        </p:nvSpPr>
        <p:spPr bwMode="auto">
          <a:xfrm>
            <a:off x="1097259" y="154994"/>
            <a:ext cx="157760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Arial" pitchFamily="34" charset="0"/>
                <a:cs typeface="Arial" pitchFamily="34" charset="0"/>
              </a:rPr>
              <a:t>Crude f</a:t>
            </a: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raction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2708604" y="420018"/>
            <a:ext cx="137574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38"/>
          <p:cNvSpPr txBox="1">
            <a:spLocks noChangeArrowheads="1"/>
          </p:cNvSpPr>
          <p:nvPr/>
        </p:nvSpPr>
        <p:spPr bwMode="auto">
          <a:xfrm>
            <a:off x="2803718" y="154994"/>
            <a:ext cx="124689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err="1" smtClean="0">
                <a:latin typeface="Arial" pitchFamily="34" charset="0"/>
                <a:cs typeface="Arial" pitchFamily="34" charset="0"/>
              </a:rPr>
              <a:t>Lyso</a:t>
            </a: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altLang="en-US" sz="1400" dirty="0">
                <a:latin typeface="Arial" pitchFamily="34" charset="0"/>
                <a:cs typeface="Arial" pitchFamily="34" charset="0"/>
              </a:rPr>
              <a:t>f</a:t>
            </a: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raction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1046103" y="675473"/>
            <a:ext cx="70326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40"/>
          <p:cNvSpPr txBox="1">
            <a:spLocks noChangeArrowheads="1"/>
          </p:cNvSpPr>
          <p:nvPr/>
        </p:nvSpPr>
        <p:spPr bwMode="auto">
          <a:xfrm>
            <a:off x="1028943" y="422401"/>
            <a:ext cx="703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Arial" pitchFamily="34" charset="0"/>
                <a:cs typeface="Arial" pitchFamily="34" charset="0"/>
              </a:rPr>
              <a:t>Pellet</a:t>
            </a:r>
          </a:p>
        </p:txBody>
      </p:sp>
      <p:sp>
        <p:nvSpPr>
          <p:cNvPr id="13" name="TextBox 41"/>
          <p:cNvSpPr txBox="1">
            <a:spLocks noChangeArrowheads="1"/>
          </p:cNvSpPr>
          <p:nvPr/>
        </p:nvSpPr>
        <p:spPr bwMode="auto">
          <a:xfrm>
            <a:off x="1711365" y="414112"/>
            <a:ext cx="9137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err="1" smtClean="0">
                <a:latin typeface="Arial" pitchFamily="34" charset="0"/>
                <a:cs typeface="Arial" pitchFamily="34" charset="0"/>
              </a:rPr>
              <a:t>Supern</a:t>
            </a: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.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42"/>
          <p:cNvSpPr txBox="1">
            <a:spLocks noChangeArrowheads="1"/>
          </p:cNvSpPr>
          <p:nvPr/>
        </p:nvSpPr>
        <p:spPr bwMode="auto">
          <a:xfrm>
            <a:off x="2597578" y="422401"/>
            <a:ext cx="69122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" pitchFamily="34" charset="0"/>
                <a:cs typeface="Arial" pitchFamily="34" charset="0"/>
              </a:rPr>
              <a:t>Pellet</a:t>
            </a:r>
          </a:p>
        </p:txBody>
      </p:sp>
      <p:sp>
        <p:nvSpPr>
          <p:cNvPr id="15" name="TextBox 43"/>
          <p:cNvSpPr txBox="1">
            <a:spLocks noChangeArrowheads="1"/>
          </p:cNvSpPr>
          <p:nvPr/>
        </p:nvSpPr>
        <p:spPr bwMode="auto">
          <a:xfrm>
            <a:off x="3246073" y="414112"/>
            <a:ext cx="9191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err="1" smtClean="0">
                <a:latin typeface="Arial" pitchFamily="34" charset="0"/>
                <a:cs typeface="Arial" pitchFamily="34" charset="0"/>
              </a:rPr>
              <a:t>Supern</a:t>
            </a: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.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1822391" y="675473"/>
            <a:ext cx="70326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auto">
          <a:xfrm>
            <a:off x="2592328" y="675473"/>
            <a:ext cx="70326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 bwMode="auto">
          <a:xfrm>
            <a:off x="3376553" y="675473"/>
            <a:ext cx="703263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346" y="3113843"/>
            <a:ext cx="3588297" cy="22807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3246" y="3185684"/>
            <a:ext cx="3846265" cy="211333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3246" y="860289"/>
            <a:ext cx="3846265" cy="2171398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130543" y="2139442"/>
            <a:ext cx="3150877" cy="43873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9"/>
          <p:cNvSpPr txBox="1">
            <a:spLocks noChangeArrowheads="1"/>
          </p:cNvSpPr>
          <p:nvPr/>
        </p:nvSpPr>
        <p:spPr bwMode="auto">
          <a:xfrm>
            <a:off x="78297" y="2084760"/>
            <a:ext cx="8114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25kDa -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180627" y="4607903"/>
            <a:ext cx="3214016" cy="43873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9"/>
          <p:cNvSpPr txBox="1">
            <a:spLocks noChangeArrowheads="1"/>
          </p:cNvSpPr>
          <p:nvPr/>
        </p:nvSpPr>
        <p:spPr bwMode="auto">
          <a:xfrm>
            <a:off x="113867" y="4408081"/>
            <a:ext cx="8114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25kDa -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580122" y="1418928"/>
            <a:ext cx="3351483" cy="43873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9"/>
          <p:cNvSpPr txBox="1">
            <a:spLocks noChangeArrowheads="1"/>
          </p:cNvSpPr>
          <p:nvPr/>
        </p:nvSpPr>
        <p:spPr bwMode="auto">
          <a:xfrm>
            <a:off x="4527876" y="1494872"/>
            <a:ext cx="8114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50kDa -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660492" y="3371988"/>
            <a:ext cx="3429019" cy="43873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9"/>
          <p:cNvSpPr txBox="1">
            <a:spLocks noChangeArrowheads="1"/>
          </p:cNvSpPr>
          <p:nvPr/>
        </p:nvSpPr>
        <p:spPr bwMode="auto">
          <a:xfrm>
            <a:off x="4536996" y="3554806"/>
            <a:ext cx="8830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75kDa -</a:t>
            </a:r>
            <a:endParaRPr lang="en-US" alt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14699" y="5844634"/>
            <a:ext cx="6609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itchFamily="34" charset="0"/>
                <a:cs typeface="Arial" pitchFamily="34" charset="0"/>
              </a:rPr>
              <a:t>Figure 4-source data 1. Raw western gel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images for </a:t>
            </a:r>
            <a:r>
              <a:rPr lang="en-US" dirty="0">
                <a:latin typeface="Arial" pitchFamily="34" charset="0"/>
                <a:cs typeface="Arial" pitchFamily="34" charset="0"/>
              </a:rPr>
              <a:t>Figure 4A.</a:t>
            </a:r>
          </a:p>
        </p:txBody>
      </p:sp>
      <p:sp>
        <p:nvSpPr>
          <p:cNvPr id="31" name="TextBox 44"/>
          <p:cNvSpPr txBox="1">
            <a:spLocks noChangeArrowheads="1"/>
          </p:cNvSpPr>
          <p:nvPr/>
        </p:nvSpPr>
        <p:spPr bwMode="auto">
          <a:xfrm>
            <a:off x="-222250" y="684679"/>
            <a:ext cx="45100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latin typeface="Arial" pitchFamily="34" charset="0"/>
                <a:cs typeface="Arial" pitchFamily="34" charset="0"/>
              </a:rPr>
              <a:t>    </a:t>
            </a: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Serum starve:   </a:t>
            </a:r>
            <a:r>
              <a:rPr lang="en-US" altLang="en-US" sz="1400" dirty="0">
                <a:latin typeface="Arial" pitchFamily="34" charset="0"/>
                <a:cs typeface="Arial" pitchFamily="34" charset="0"/>
              </a:rPr>
              <a:t>-     </a:t>
            </a: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altLang="en-US" sz="1400" dirty="0">
                <a:latin typeface="Arial" pitchFamily="34" charset="0"/>
                <a:cs typeface="Arial" pitchFamily="34" charset="0"/>
              </a:rPr>
              <a:t>+    </a:t>
            </a: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altLang="en-US" sz="1400" dirty="0">
                <a:latin typeface="Arial" pitchFamily="34" charset="0"/>
                <a:cs typeface="Arial" pitchFamily="34" charset="0"/>
              </a:rPr>
              <a:t>-     </a:t>
            </a: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+       </a:t>
            </a:r>
            <a:r>
              <a:rPr lang="en-US" altLang="en-US" sz="1400" dirty="0">
                <a:latin typeface="Arial" pitchFamily="34" charset="0"/>
                <a:cs typeface="Arial" pitchFamily="34" charset="0"/>
              </a:rPr>
              <a:t>-      </a:t>
            </a: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+      </a:t>
            </a:r>
            <a:r>
              <a:rPr lang="en-US" altLang="en-US" sz="1400" dirty="0">
                <a:latin typeface="Arial" pitchFamily="34" charset="0"/>
                <a:cs typeface="Arial" pitchFamily="34" charset="0"/>
              </a:rPr>
              <a:t>-     </a:t>
            </a:r>
            <a:r>
              <a:rPr lang="en-US" alt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1400" dirty="0">
                <a:latin typeface="Arial" pitchFamily="34" charset="0"/>
                <a:cs typeface="Arial" pitchFamily="34" charset="0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060837301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</TotalTime>
  <Words>51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template</vt:lpstr>
      <vt:lpstr>PowerPoint Presentation</vt:lpstr>
    </vt:vector>
  </TitlesOfParts>
  <Company>CCHMC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CCHMC</dc:creator>
  <cp:lastModifiedBy>CCHMC</cp:lastModifiedBy>
  <cp:revision>1</cp:revision>
  <dcterms:created xsi:type="dcterms:W3CDTF">2017-11-06T17:37:26Z</dcterms:created>
  <dcterms:modified xsi:type="dcterms:W3CDTF">2017-11-06T17:38:39Z</dcterms:modified>
</cp:coreProperties>
</file>