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9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33A06-60A1-9D4E-B48F-74EDD9C93A35}" type="datetimeFigureOut">
              <a:rPr lang="en-US" smtClean="0"/>
              <a:t>2/3/17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AD8B-FAF0-1042-BD94-19EB318AD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474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33A06-60A1-9D4E-B48F-74EDD9C93A35}" type="datetimeFigureOut">
              <a:rPr lang="en-US" smtClean="0"/>
              <a:t>2/3/17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AD8B-FAF0-1042-BD94-19EB318AD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332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33A06-60A1-9D4E-B48F-74EDD9C93A35}" type="datetimeFigureOut">
              <a:rPr lang="en-US" smtClean="0"/>
              <a:t>2/3/17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AD8B-FAF0-1042-BD94-19EB318AD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456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33A06-60A1-9D4E-B48F-74EDD9C93A35}" type="datetimeFigureOut">
              <a:rPr lang="en-US" smtClean="0"/>
              <a:t>2/3/17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AD8B-FAF0-1042-BD94-19EB318AD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52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33A06-60A1-9D4E-B48F-74EDD9C93A35}" type="datetimeFigureOut">
              <a:rPr lang="en-US" smtClean="0"/>
              <a:t>2/3/17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AD8B-FAF0-1042-BD94-19EB318AD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399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33A06-60A1-9D4E-B48F-74EDD9C93A35}" type="datetimeFigureOut">
              <a:rPr lang="en-US" smtClean="0"/>
              <a:t>2/3/17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AD8B-FAF0-1042-BD94-19EB318AD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431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33A06-60A1-9D4E-B48F-74EDD9C93A35}" type="datetimeFigureOut">
              <a:rPr lang="en-US" smtClean="0"/>
              <a:t>2/3/17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AD8B-FAF0-1042-BD94-19EB318AD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996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33A06-60A1-9D4E-B48F-74EDD9C93A35}" type="datetimeFigureOut">
              <a:rPr lang="en-US" smtClean="0"/>
              <a:t>2/3/17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AD8B-FAF0-1042-BD94-19EB318AD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771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33A06-60A1-9D4E-B48F-74EDD9C93A35}" type="datetimeFigureOut">
              <a:rPr lang="en-US" smtClean="0"/>
              <a:t>2/3/17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AD8B-FAF0-1042-BD94-19EB318AD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922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33A06-60A1-9D4E-B48F-74EDD9C93A35}" type="datetimeFigureOut">
              <a:rPr lang="en-US" smtClean="0"/>
              <a:t>2/3/17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AD8B-FAF0-1042-BD94-19EB318AD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493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33A06-60A1-9D4E-B48F-74EDD9C93A35}" type="datetimeFigureOut">
              <a:rPr lang="en-US" smtClean="0"/>
              <a:t>2/3/17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AD8B-FAF0-1042-BD94-19EB318AD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70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33A06-60A1-9D4E-B48F-74EDD9C93A35}" type="datetimeFigureOut">
              <a:rPr lang="en-US" smtClean="0"/>
              <a:t>2/3/17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5AD8B-FAF0-1042-BD94-19EB318AD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42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888318"/>
              </p:ext>
            </p:extLst>
          </p:nvPr>
        </p:nvGraphicFramePr>
        <p:xfrm>
          <a:off x="520234" y="679957"/>
          <a:ext cx="3269493" cy="190767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89831"/>
                <a:gridCol w="1089831"/>
                <a:gridCol w="1089831"/>
              </a:tblGrid>
              <a:tr h="633799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Severe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sepsis +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Severe sepsis 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3799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ESA+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281</a:t>
                      </a:r>
                      <a:endParaRPr lang="en-US" sz="20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831</a:t>
                      </a:r>
                      <a:endParaRPr lang="en-US" sz="20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3799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ESA-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45</a:t>
                      </a:r>
                      <a:endParaRPr lang="en-US" sz="20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95315</a:t>
                      </a:r>
                      <a:endParaRPr lang="en-US" sz="20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091213"/>
              </p:ext>
            </p:extLst>
          </p:nvPr>
        </p:nvGraphicFramePr>
        <p:xfrm>
          <a:off x="4523818" y="651863"/>
          <a:ext cx="3269493" cy="190767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91502"/>
                <a:gridCol w="988160"/>
                <a:gridCol w="1089831"/>
              </a:tblGrid>
              <a:tr h="633799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Severe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sepsis +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Severe sepsis 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3799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ESA+MD+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324</a:t>
                      </a:r>
                      <a:endParaRPr lang="en-US" sz="20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831</a:t>
                      </a:r>
                      <a:endParaRPr lang="en-US" sz="20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3799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ESA+MD-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US" sz="20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95315</a:t>
                      </a:r>
                      <a:endParaRPr lang="en-US" sz="20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65407"/>
              </p:ext>
            </p:extLst>
          </p:nvPr>
        </p:nvGraphicFramePr>
        <p:xfrm>
          <a:off x="508754" y="3566110"/>
          <a:ext cx="3269493" cy="190767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89831"/>
                <a:gridCol w="1089831"/>
                <a:gridCol w="1089831"/>
              </a:tblGrid>
              <a:tr h="633799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Severe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sepsis +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Severe sepsis 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3799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ESA+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151</a:t>
                      </a:r>
                      <a:endParaRPr lang="en-US" sz="20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961</a:t>
                      </a:r>
                      <a:endParaRPr lang="en-US" sz="20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3799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ESA-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45</a:t>
                      </a:r>
                      <a:endParaRPr lang="en-US" sz="20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95315</a:t>
                      </a:r>
                      <a:endParaRPr lang="en-US" sz="20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542504"/>
              </p:ext>
            </p:extLst>
          </p:nvPr>
        </p:nvGraphicFramePr>
        <p:xfrm>
          <a:off x="4523818" y="3566110"/>
          <a:ext cx="3269493" cy="190767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52957"/>
                <a:gridCol w="926705"/>
                <a:gridCol w="1089831"/>
              </a:tblGrid>
              <a:tr h="633799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Severe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sepsis +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Severe sepsis 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3799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ESA+MD +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194</a:t>
                      </a:r>
                      <a:endParaRPr lang="en-US" sz="20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961</a:t>
                      </a:r>
                      <a:endParaRPr lang="en-US" sz="20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3799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ESA</a:t>
                      </a:r>
                      <a:r>
                        <a:rPr lang="en-US" b="1" baseline="0" dirty="0" smtClean="0"/>
                        <a:t>+MD-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US" sz="20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95315</a:t>
                      </a:r>
                      <a:endParaRPr lang="en-US" sz="20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56354" y="5971941"/>
            <a:ext cx="8327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Supplemental </a:t>
            </a:r>
            <a:r>
              <a:rPr lang="en-US" smtClean="0"/>
              <a:t>Table </a:t>
            </a:r>
            <a:r>
              <a:rPr lang="en-US" smtClean="0"/>
              <a:t>2: </a:t>
            </a:r>
            <a:r>
              <a:rPr lang="en-US" dirty="0" smtClean="0"/>
              <a:t>A and B assume that all treated are disease +.  C and D assume that all treated who did not require PICU care are disease negative.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84029" y="282531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03638" y="3148206"/>
            <a:ext cx="326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1554" y="3148206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485134" y="24804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328293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100</Words>
  <Application>Microsoft Macintosh PowerPoint</Application>
  <PresentationFormat>On-screen Show (4:3)</PresentationFormat>
  <Paragraphs>37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CHOP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 Balamuth</dc:creator>
  <cp:lastModifiedBy>Fran Balamuth</cp:lastModifiedBy>
  <cp:revision>5</cp:revision>
  <dcterms:created xsi:type="dcterms:W3CDTF">2017-01-03T17:07:18Z</dcterms:created>
  <dcterms:modified xsi:type="dcterms:W3CDTF">2017-02-03T19:47:02Z</dcterms:modified>
</cp:coreProperties>
</file>