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A7C7E-93ED-40B3-85A8-6ACEA412BEB9}" type="datetimeFigureOut">
              <a:rPr lang="en-AU" smtClean="0"/>
              <a:t>13/08/2017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806F-ADDC-4289-9B6F-C01919515D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260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A7C7E-93ED-40B3-85A8-6ACEA412BEB9}" type="datetimeFigureOut">
              <a:rPr lang="en-AU" smtClean="0"/>
              <a:t>13/08/2017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806F-ADDC-4289-9B6F-C01919515D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4694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A7C7E-93ED-40B3-85A8-6ACEA412BEB9}" type="datetimeFigureOut">
              <a:rPr lang="en-AU" smtClean="0"/>
              <a:t>13/08/2017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806F-ADDC-4289-9B6F-C01919515D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5572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A7C7E-93ED-40B3-85A8-6ACEA412BEB9}" type="datetimeFigureOut">
              <a:rPr lang="en-AU" smtClean="0"/>
              <a:t>13/08/2017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806F-ADDC-4289-9B6F-C01919515D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6019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A7C7E-93ED-40B3-85A8-6ACEA412BEB9}" type="datetimeFigureOut">
              <a:rPr lang="en-AU" smtClean="0"/>
              <a:t>13/08/2017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806F-ADDC-4289-9B6F-C01919515D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84340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A7C7E-93ED-40B3-85A8-6ACEA412BEB9}" type="datetimeFigureOut">
              <a:rPr lang="en-AU" smtClean="0"/>
              <a:t>13/08/2017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806F-ADDC-4289-9B6F-C01919515D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017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A7C7E-93ED-40B3-85A8-6ACEA412BEB9}" type="datetimeFigureOut">
              <a:rPr lang="en-AU" smtClean="0"/>
              <a:t>13/08/2017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806F-ADDC-4289-9B6F-C01919515D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8677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A7C7E-93ED-40B3-85A8-6ACEA412BEB9}" type="datetimeFigureOut">
              <a:rPr lang="en-AU" smtClean="0"/>
              <a:t>13/08/2017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806F-ADDC-4289-9B6F-C01919515D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07251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A7C7E-93ED-40B3-85A8-6ACEA412BEB9}" type="datetimeFigureOut">
              <a:rPr lang="en-AU" smtClean="0"/>
              <a:t>13/08/2017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806F-ADDC-4289-9B6F-C01919515D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22675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A7C7E-93ED-40B3-85A8-6ACEA412BEB9}" type="datetimeFigureOut">
              <a:rPr lang="en-AU" smtClean="0"/>
              <a:t>13/08/2017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806F-ADDC-4289-9B6F-C01919515D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0571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A7C7E-93ED-40B3-85A8-6ACEA412BEB9}" type="datetimeFigureOut">
              <a:rPr lang="en-AU" smtClean="0"/>
              <a:t>13/08/2017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4806F-ADDC-4289-9B6F-C01919515D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8847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A7C7E-93ED-40B3-85A8-6ACEA412BEB9}" type="datetimeFigureOut">
              <a:rPr lang="en-AU" smtClean="0"/>
              <a:t>13/08/2017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4806F-ADDC-4289-9B6F-C01919515DC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5255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25" y="812800"/>
            <a:ext cx="2506140" cy="24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398327" y="1013911"/>
            <a:ext cx="937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CD4+OX40+</a:t>
            </a:r>
            <a:endParaRPr lang="en-AU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540595" y="1172089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13.9%</a:t>
            </a:r>
            <a:endParaRPr lang="en-AU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879425" y="430761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HIV+/</a:t>
            </a:r>
            <a:r>
              <a:rPr lang="en-AU" dirty="0" err="1" smtClean="0"/>
              <a:t>cART</a:t>
            </a:r>
            <a:r>
              <a:rPr lang="en-AU" dirty="0" smtClean="0"/>
              <a:t> - UT</a:t>
            </a:r>
            <a:endParaRPr lang="en-AU" dirty="0"/>
          </a:p>
        </p:txBody>
      </p:sp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913" y="800093"/>
            <a:ext cx="2485807" cy="2416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4152768" y="981475"/>
            <a:ext cx="9376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CD4+OX40+</a:t>
            </a:r>
            <a:endParaRPr lang="en-AU" sz="1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339588" y="1152410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42.3%</a:t>
            </a:r>
            <a:endParaRPr lang="en-AU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3228241" y="468740"/>
            <a:ext cx="26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HIV+/</a:t>
            </a:r>
            <a:r>
              <a:rPr lang="en-AU" dirty="0" err="1" smtClean="0"/>
              <a:t>cART</a:t>
            </a:r>
            <a:r>
              <a:rPr lang="en-AU" dirty="0" smtClean="0"/>
              <a:t>- antiCD3/CD28</a:t>
            </a:r>
            <a:endParaRPr lang="en-AU" dirty="0"/>
          </a:p>
        </p:txBody>
      </p:sp>
      <p:sp>
        <p:nvSpPr>
          <p:cNvPr id="31" name="TextBox 30"/>
          <p:cNvSpPr txBox="1"/>
          <p:nvPr/>
        </p:nvSpPr>
        <p:spPr>
          <a:xfrm>
            <a:off x="1259194" y="3056113"/>
            <a:ext cx="104359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OX40-PE</a:t>
            </a:r>
            <a:endParaRPr lang="en-AU" sz="1400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4152768" y="3035546"/>
            <a:ext cx="104359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OX40-PE</a:t>
            </a:r>
            <a:endParaRPr lang="en-AU" sz="1400" baseline="300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-190660" y="1734542"/>
            <a:ext cx="84790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        SSC</a:t>
            </a:r>
            <a:endParaRPr lang="en-AU" sz="1200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2768533" y="1754246"/>
            <a:ext cx="84790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        SSC</a:t>
            </a:r>
            <a:endParaRPr lang="en-AU" sz="12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606" y="416798"/>
            <a:ext cx="3112808" cy="283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60" y="82102"/>
            <a:ext cx="1135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Supp. Figure 1.</a:t>
            </a:r>
            <a:endParaRPr lang="en-AU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4793" y="471357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(A)</a:t>
            </a:r>
            <a:endParaRPr lang="en-AU" dirty="0"/>
          </a:p>
        </p:txBody>
      </p:sp>
      <p:sp>
        <p:nvSpPr>
          <p:cNvPr id="41" name="TextBox 40"/>
          <p:cNvSpPr txBox="1"/>
          <p:nvPr/>
        </p:nvSpPr>
        <p:spPr>
          <a:xfrm>
            <a:off x="2824597" y="442651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(B)</a:t>
            </a:r>
            <a:endParaRPr lang="en-AU" dirty="0"/>
          </a:p>
        </p:txBody>
      </p:sp>
      <p:sp>
        <p:nvSpPr>
          <p:cNvPr id="42" name="TextBox 41"/>
          <p:cNvSpPr txBox="1"/>
          <p:nvPr/>
        </p:nvSpPr>
        <p:spPr>
          <a:xfrm>
            <a:off x="6084168" y="414606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(C)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2560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37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Clovis</dc:creator>
  <cp:lastModifiedBy>Clovis</cp:lastModifiedBy>
  <cp:revision>8</cp:revision>
  <dcterms:created xsi:type="dcterms:W3CDTF">2017-07-17T06:24:43Z</dcterms:created>
  <dcterms:modified xsi:type="dcterms:W3CDTF">2017-08-13T02:12:03Z</dcterms:modified>
</cp:coreProperties>
</file>