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</p:sldIdLst>
  <p:sldSz cx="6858000" cy="9144000" type="letter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gnes Keszler" initials="AK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7" d="100"/>
          <a:sy n="77" d="100"/>
        </p:scale>
        <p:origin x="2112" y="69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282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404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969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967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792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66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43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29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29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38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108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3ABEF-023B-4B8F-AE0C-4FE286D0F7F2}" type="datetimeFigureOut">
              <a:rPr lang="en-US" smtClean="0"/>
              <a:t>9/8/2017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FCCD2-8668-4181-8DEA-D395379C75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15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304800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Supplemental Figure 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74" r="2296" b="706"/>
          <a:stretch/>
        </p:blipFill>
        <p:spPr bwMode="auto">
          <a:xfrm>
            <a:off x="1416050" y="3886200"/>
            <a:ext cx="3931920" cy="246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30"/>
          <p:cNvSpPr txBox="1">
            <a:spLocks noChangeArrowheads="1"/>
          </p:cNvSpPr>
          <p:nvPr/>
        </p:nvSpPr>
        <p:spPr bwMode="auto">
          <a:xfrm>
            <a:off x="1447800" y="6400800"/>
            <a:ext cx="3810000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5224463"/>
            <a:r>
              <a:rPr lang="en-US" sz="1100" b="1" dirty="0">
                <a:latin typeface="Arial" pitchFamily="34" charset="0"/>
                <a:cs typeface="Arial" pitchFamily="34" charset="0"/>
              </a:rPr>
              <a:t>Supplemental Figure 1</a:t>
            </a:r>
            <a:r>
              <a:rPr lang="en-US" sz="1100" dirty="0">
                <a:latin typeface="Arial" pitchFamily="34" charset="0"/>
                <a:cs typeface="Arial" pitchFamily="34" charset="0"/>
              </a:rPr>
              <a:t>. Facial arteries from C57Bl/6 mice were isolated and pressurized to 60 mmHg before pre-constriction with U46619. Energy exposure (R/NIR) produced a time dependent increase in vessel diameter.  U46619 did not significantly constrict the vessels after the energy exposure. Once the vessel bath was removed and replaced, U46619 constricted the vessels again.</a:t>
            </a:r>
          </a:p>
        </p:txBody>
      </p:sp>
    </p:spTree>
    <p:extLst>
      <p:ext uri="{BB962C8B-B14F-4D97-AF65-F5344CB8AC3E}">
        <p14:creationId xmlns:p14="http://schemas.microsoft.com/office/powerpoint/2010/main" val="1812072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</TotalTime>
  <Words>69</Words>
  <Application>Microsoft Office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Lindemer, Brian</dc:creator>
  <cp:lastModifiedBy>Nicole Lohr</cp:lastModifiedBy>
  <cp:revision>22</cp:revision>
  <cp:lastPrinted>2017-09-01T18:04:55Z</cp:lastPrinted>
  <dcterms:created xsi:type="dcterms:W3CDTF">2017-08-29T19:22:47Z</dcterms:created>
  <dcterms:modified xsi:type="dcterms:W3CDTF">2017-09-09T04:15:09Z</dcterms:modified>
</cp:coreProperties>
</file>