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mp4" ContentType="video/mp4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7D7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567" autoAdjust="0"/>
    <p:restoredTop sz="97442" autoAdjust="0"/>
  </p:normalViewPr>
  <p:slideViewPr>
    <p:cSldViewPr snapToGrid="0">
      <p:cViewPr varScale="1">
        <p:scale>
          <a:sx n="105" d="100"/>
          <a:sy n="105" d="100"/>
        </p:scale>
        <p:origin x="126" y="33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41" d="100"/>
        <a:sy n="141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S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AC13C-DACD-4BCA-8843-603C95CE3389}" type="datetimeFigureOut">
              <a:rPr lang="en-SG" smtClean="0"/>
              <a:t>28/3/2017</a:t>
            </a:fld>
            <a:endParaRPr lang="en-S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171EE7-A8F6-4AD7-89EC-EBBDB9BB0D01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31995019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S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AC13C-DACD-4BCA-8843-603C95CE3389}" type="datetimeFigureOut">
              <a:rPr lang="en-SG" smtClean="0"/>
              <a:t>28/3/2017</a:t>
            </a:fld>
            <a:endParaRPr lang="en-S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171EE7-A8F6-4AD7-89EC-EBBDB9BB0D01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19402631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S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AC13C-DACD-4BCA-8843-603C95CE3389}" type="datetimeFigureOut">
              <a:rPr lang="en-SG" smtClean="0"/>
              <a:t>28/3/2017</a:t>
            </a:fld>
            <a:endParaRPr lang="en-S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171EE7-A8F6-4AD7-89EC-EBBDB9BB0D01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18848769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S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AC13C-DACD-4BCA-8843-603C95CE3389}" type="datetimeFigureOut">
              <a:rPr lang="en-SG" smtClean="0"/>
              <a:t>28/3/2017</a:t>
            </a:fld>
            <a:endParaRPr lang="en-S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171EE7-A8F6-4AD7-89EC-EBBDB9BB0D01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10349526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AC13C-DACD-4BCA-8843-603C95CE3389}" type="datetimeFigureOut">
              <a:rPr lang="en-SG" smtClean="0"/>
              <a:t>28/3/2017</a:t>
            </a:fld>
            <a:endParaRPr lang="en-S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171EE7-A8F6-4AD7-89EC-EBBDB9BB0D01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4141454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SG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SG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AC13C-DACD-4BCA-8843-603C95CE3389}" type="datetimeFigureOut">
              <a:rPr lang="en-SG" smtClean="0"/>
              <a:t>28/3/2017</a:t>
            </a:fld>
            <a:endParaRPr lang="en-S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171EE7-A8F6-4AD7-89EC-EBBDB9BB0D01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480991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SG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SG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AC13C-DACD-4BCA-8843-603C95CE3389}" type="datetimeFigureOut">
              <a:rPr lang="en-SG" smtClean="0"/>
              <a:t>28/3/2017</a:t>
            </a:fld>
            <a:endParaRPr lang="en-SG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171EE7-A8F6-4AD7-89EC-EBBDB9BB0D01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32891356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AC13C-DACD-4BCA-8843-603C95CE3389}" type="datetimeFigureOut">
              <a:rPr lang="en-SG" smtClean="0"/>
              <a:t>28/3/2017</a:t>
            </a:fld>
            <a:endParaRPr lang="en-SG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171EE7-A8F6-4AD7-89EC-EBBDB9BB0D01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29705958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AC13C-DACD-4BCA-8843-603C95CE3389}" type="datetimeFigureOut">
              <a:rPr lang="en-SG" smtClean="0"/>
              <a:t>28/3/2017</a:t>
            </a:fld>
            <a:endParaRPr lang="en-SG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171EE7-A8F6-4AD7-89EC-EBBDB9BB0D01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5317895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SG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AC13C-DACD-4BCA-8843-603C95CE3389}" type="datetimeFigureOut">
              <a:rPr lang="en-SG" smtClean="0"/>
              <a:t>28/3/2017</a:t>
            </a:fld>
            <a:endParaRPr lang="en-S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171EE7-A8F6-4AD7-89EC-EBBDB9BB0D01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35240642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SG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AC13C-DACD-4BCA-8843-603C95CE3389}" type="datetimeFigureOut">
              <a:rPr lang="en-SG" smtClean="0"/>
              <a:t>28/3/2017</a:t>
            </a:fld>
            <a:endParaRPr lang="en-S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171EE7-A8F6-4AD7-89EC-EBBDB9BB0D01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31682253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S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8AC13C-DACD-4BCA-8843-603C95CE3389}" type="datetimeFigureOut">
              <a:rPr lang="en-SG" smtClean="0"/>
              <a:t>28/3/2017</a:t>
            </a:fld>
            <a:endParaRPr lang="en-S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S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171EE7-A8F6-4AD7-89EC-EBBDB9BB0D01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37892553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G_2229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 rotWithShape="1">
          <a:blip r:embed="rId4"/>
          <a:srcRect r="6935"/>
          <a:stretch/>
        </p:blipFill>
        <p:spPr>
          <a:xfrm rot="5400000">
            <a:off x="3322322" y="1435883"/>
            <a:ext cx="5345571" cy="3230952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443307" y="6248300"/>
            <a:ext cx="1150382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>
                <a:latin typeface="Arial"/>
                <a:cs typeface="Arial"/>
              </a:rPr>
              <a:t>Supplemental Video 1. </a:t>
            </a:r>
            <a:r>
              <a:rPr lang="en-GB" dirty="0">
                <a:latin typeface="Arial"/>
                <a:cs typeface="Arial"/>
              </a:rPr>
              <a:t>The voiding process during 25 s of 5 V voltage application to Type 3 device with 9 mm SMA wires.</a:t>
            </a:r>
          </a:p>
        </p:txBody>
      </p:sp>
    </p:spTree>
    <p:extLst>
      <p:ext uri="{BB962C8B-B14F-4D97-AF65-F5344CB8AC3E}">
        <p14:creationId xmlns:p14="http://schemas.microsoft.com/office/powerpoint/2010/main" val="4336924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5575</TotalTime>
  <Words>25</Words>
  <Application>Microsoft Office PowerPoint</Application>
  <PresentationFormat>Widescreen</PresentationFormat>
  <Paragraphs>1</Paragraphs>
  <Slides>1</Slides>
  <Notes>0</Notes>
  <HiddenSlides>0</HiddenSlides>
  <MMClips>1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Faezeh Arab Hassani</dc:creator>
  <cp:lastModifiedBy>Faezeh Arab Hassani</cp:lastModifiedBy>
  <cp:revision>456</cp:revision>
  <dcterms:created xsi:type="dcterms:W3CDTF">2016-11-15T07:55:35Z</dcterms:created>
  <dcterms:modified xsi:type="dcterms:W3CDTF">2017-03-28T10:13:56Z</dcterms:modified>
</cp:coreProperties>
</file>