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Miriam Schulz-Raffelt" initials="DMS" lastIdx="6" clrIdx="0">
    <p:extLst>
      <p:ext uri="{19B8F6BF-5375-455C-9EA6-DF929625EA0E}">
        <p15:presenceInfo xmlns:p15="http://schemas.microsoft.com/office/powerpoint/2012/main" userId="S-1-5-21-1036228674-4065426080-1347446729-964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74" autoAdjust="0"/>
    <p:restoredTop sz="94660"/>
  </p:normalViewPr>
  <p:slideViewPr>
    <p:cSldViewPr>
      <p:cViewPr>
        <p:scale>
          <a:sx n="90" d="100"/>
          <a:sy n="90" d="100"/>
        </p:scale>
        <p:origin x="-198" y="-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44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944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16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04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185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927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584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22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61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891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953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439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251" y="804557"/>
            <a:ext cx="5762156" cy="494663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58047" y="5820295"/>
            <a:ext cx="59124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de-DE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S1 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Arrangement of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HSP22F/HSP22E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genomic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locus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according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Phytozome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v5.5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Sequences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covering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HSP22F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de-D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HSP22E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genes on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chromosome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14 of </a:t>
            </a:r>
            <a:r>
              <a:rPr lang="de-D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Chlamydomonas reinhardtii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Sequences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plain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black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represent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promoter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regions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TATA-boxes 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shock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elements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bold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letters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Sequences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shown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represent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5’- and 3’-UTRs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polyadenylation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sequences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bold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letters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transcriptional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sites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indicated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represent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those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HSP22E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de-D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HSP22F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cDNAs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Kazusa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Chlamydomonas EST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library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Asamizu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2000). 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Intron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sequences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underlined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protein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coding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sequences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intergenic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sequences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gray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731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 Schroda</dc:creator>
  <cp:lastModifiedBy>Michael Schroda</cp:lastModifiedBy>
  <cp:revision>133</cp:revision>
  <cp:lastPrinted>2017-03-09T10:05:08Z</cp:lastPrinted>
  <dcterms:created xsi:type="dcterms:W3CDTF">2015-12-19T06:48:26Z</dcterms:created>
  <dcterms:modified xsi:type="dcterms:W3CDTF">2017-04-30T09:33:10Z</dcterms:modified>
</cp:coreProperties>
</file>