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Miriam Schulz-Raffelt" initials="DMS" lastIdx="6" clrIdx="0">
    <p:extLst>
      <p:ext uri="{19B8F6BF-5375-455C-9EA6-DF929625EA0E}">
        <p15:presenceInfo xmlns:p15="http://schemas.microsoft.com/office/powerpoint/2012/main" userId="S-1-5-21-1036228674-4065426080-1347446729-964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74" autoAdjust="0"/>
    <p:restoredTop sz="94660"/>
  </p:normalViewPr>
  <p:slideViewPr>
    <p:cSldViewPr>
      <p:cViewPr varScale="1">
        <p:scale>
          <a:sx n="64" d="100"/>
          <a:sy n="64" d="100"/>
        </p:scale>
        <p:origin x="3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44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944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16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04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185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927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584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22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61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891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953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EBA9C-0EEF-4942-85C2-829E7F9276EC}" type="datetimeFigureOut">
              <a:rPr lang="en-GB" smtClean="0"/>
              <a:t>30/04/2017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6007C-5927-42D9-97C5-9955833BA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439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67191" y="7444879"/>
            <a:ext cx="59124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de-D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Fig. S2.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Alignment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sequences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HSP22E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de-D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HSP22F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genes.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Motifs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indicated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top of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aligned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sequences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shock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consensus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TTCnnGAAnnTTC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TATA-box,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transcriptional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5’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untranslated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(UTR),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codon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ATG,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end of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intron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translational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stop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codon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TAG, and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3’-UTR.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3’-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UTRs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shown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consensus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ended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after 16 </a:t>
            </a:r>
            <a:r>
              <a:rPr lang="de-D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nucleotides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3’-</a:t>
            </a:r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UTR. 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r="11998"/>
          <a:stretch/>
        </p:blipFill>
        <p:spPr>
          <a:xfrm>
            <a:off x="577705" y="598346"/>
            <a:ext cx="5801928" cy="683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08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 Schroda</dc:creator>
  <cp:lastModifiedBy>Michael Schroda</cp:lastModifiedBy>
  <cp:revision>132</cp:revision>
  <cp:lastPrinted>2017-03-09T10:05:08Z</cp:lastPrinted>
  <dcterms:created xsi:type="dcterms:W3CDTF">2015-12-19T06:48:26Z</dcterms:created>
  <dcterms:modified xsi:type="dcterms:W3CDTF">2017-04-30T09:33:29Z</dcterms:modified>
</cp:coreProperties>
</file>