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4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7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72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98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5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00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3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3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4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2F532-54C9-465C-A541-FBB8A08FF502}" type="datetimeFigureOut">
              <a:rPr lang="en-US" smtClean="0"/>
              <a:t>6/2/2017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B52E5-4925-4FAF-9048-BA3FA727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8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674280" y="0"/>
          <a:ext cx="5783318" cy="7223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30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3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4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318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Analyte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Precursor Ion </a:t>
                      </a:r>
                      <a:r>
                        <a:rPr lang="en-US" i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i="1" dirty="0" smtClean="0">
                          <a:solidFill>
                            <a:schemeClr val="tx1"/>
                          </a:solidFill>
                        </a:rPr>
                        <a:t>m/z</a:t>
                      </a:r>
                      <a:r>
                        <a:rPr lang="en-US" i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Product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Ion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i="1" baseline="0" dirty="0" smtClean="0">
                          <a:solidFill>
                            <a:schemeClr val="tx1"/>
                          </a:solidFill>
                        </a:rPr>
                        <a:t>m/z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Fentanyl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337.3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188.3*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216.2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91970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342.1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188.2</a:t>
                      </a:r>
                      <a:r>
                        <a:rPr lang="en-US" sz="1800" baseline="30000" dirty="0" smtClean="0">
                          <a:latin typeface="Arial" pitchFamily="34" charset="0"/>
                          <a:cs typeface="Arial" pitchFamily="34" charset="0"/>
                        </a:rPr>
                        <a:t>†</a:t>
                      </a:r>
                      <a:endParaRPr lang="en-US" baseline="30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749532"/>
                  </a:ext>
                </a:extLst>
              </a:tr>
              <a:tr h="182880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Sufentanil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387.4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238.3*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111.2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173651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392.1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111.0</a:t>
                      </a:r>
                      <a:r>
                        <a:rPr lang="en-US" sz="1800" baseline="30000" dirty="0" smtClean="0">
                          <a:latin typeface="Arial" pitchFamily="34" charset="0"/>
                          <a:cs typeface="Arial" pitchFamily="34" charset="0"/>
                        </a:rPr>
                        <a:t>†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460276"/>
                  </a:ext>
                </a:extLst>
              </a:tr>
              <a:tr h="182880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Carfentanil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u="none" dirty="0" smtClean="0"/>
                        <a:t>395.4</a:t>
                      </a:r>
                      <a:endParaRPr lang="en-US" u="non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335.2*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246.0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65051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400.3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340.3</a:t>
                      </a:r>
                      <a:r>
                        <a:rPr lang="en-US" sz="1800" baseline="30000" dirty="0" smtClean="0">
                          <a:latin typeface="Arial" pitchFamily="34" charset="0"/>
                          <a:cs typeface="Arial" pitchFamily="34" charset="0"/>
                        </a:rPr>
                        <a:t>†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4228949"/>
                  </a:ext>
                </a:extLst>
              </a:tr>
              <a:tr h="182880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Alfentanil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417.2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165.1*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197.</a:t>
                      </a:r>
                      <a:r>
                        <a:rPr lang="en-US" dirty="0"/>
                        <a:t>1</a:t>
                      </a:r>
                      <a:endParaRPr lang="en-US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735488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423.0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268.0</a:t>
                      </a:r>
                      <a:r>
                        <a:rPr lang="en-US" sz="1800" baseline="30000" dirty="0" smtClean="0">
                          <a:latin typeface="Arial" pitchFamily="34" charset="0"/>
                          <a:cs typeface="Arial" pitchFamily="34" charset="0"/>
                        </a:rPr>
                        <a:t>†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288112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Lofentanil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409.3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134.2*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200.2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903680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α</a:t>
                      </a:r>
                      <a:r>
                        <a:rPr lang="en-US" dirty="0" smtClean="0"/>
                        <a:t>-methyl fentanil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351.3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105.1*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202.1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587871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3-methyl</a:t>
                      </a:r>
                      <a:r>
                        <a:rPr lang="en-US" baseline="0" dirty="0" smtClean="0"/>
                        <a:t> fentanil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351.3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119.1*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202.1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87723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17241" y="634482"/>
            <a:ext cx="47772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Supplimental</a:t>
            </a:r>
            <a:r>
              <a:rPr lang="en-US" dirty="0" smtClean="0"/>
              <a:t> Table 1: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latin typeface="Arial" pitchFamily="34" charset="0"/>
                <a:cs typeface="Arial" pitchFamily="34" charset="0"/>
              </a:rPr>
              <a:t>precursor and product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ions </a:t>
            </a:r>
            <a:r>
              <a:rPr lang="en-US" dirty="0">
                <a:latin typeface="Arial" pitchFamily="34" charset="0"/>
                <a:cs typeface="Arial" pitchFamily="34" charset="0"/>
              </a:rPr>
              <a:t>for each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analyte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Transitions </a:t>
            </a:r>
            <a:r>
              <a:rPr lang="en-US" dirty="0">
                <a:latin typeface="Arial" pitchFamily="34" charset="0"/>
                <a:cs typeface="Arial" pitchFamily="34" charset="0"/>
              </a:rPr>
              <a:t>with a * were used for quantitation, a † indicates an internal standard transition.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75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Shaner, Rebecca (Becky) (CDC/ONDIEH/NCEH)</dc:creator>
  <cp:lastModifiedBy>Shaner, Rebecca (Becky) (CDC/ONDIEH/NCEH)</cp:lastModifiedBy>
  <cp:revision>1</cp:revision>
  <dcterms:created xsi:type="dcterms:W3CDTF">2017-06-02T16:32:13Z</dcterms:created>
  <dcterms:modified xsi:type="dcterms:W3CDTF">2017-06-02T16:32:28Z</dcterms:modified>
</cp:coreProperties>
</file>