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31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78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44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433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467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57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8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887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27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35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733116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9D9AA-A3AD-4457-81BE-B27316CC8903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869EB-6FE9-4C12-8CD2-49AEEFED9C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68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95536" y="16342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992" y="72050"/>
            <a:ext cx="5400600" cy="282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55 CuadroTexto"/>
          <p:cNvSpPr txBox="1"/>
          <p:nvPr/>
        </p:nvSpPr>
        <p:spPr>
          <a:xfrm>
            <a:off x="395536" y="2996952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57219"/>
            <a:ext cx="6408712" cy="398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7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Office Theme</vt:lpstr>
      <vt:lpstr>Presentación de PowerPoint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