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92" d="100"/>
          <a:sy n="92" d="100"/>
        </p:scale>
        <p:origin x="8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0" y="635000"/>
            <a:ext cx="4699000" cy="330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4064000"/>
            <a:ext cx="7620000" cy="317500"/>
          </a:xfrm>
          <a:prstGeom prst="rect">
            <a:avLst/>
          </a:prstGeom>
        </p:spPr>
        <p:txBody>
          <a:bodyPr/>
          <a:lstStyle/>
          <a:p>
            <a:r>
              <a:rPr lang="en-US" sz="1000" i="0" baseline="0">
                <a:latin typeface="Arial"/>
              </a:rPr>
              <a:t> Supplementary Figure 1. SSTR3 traffics through endosomal compartments with distinct kinetics. Data on co-localization coefficients of SSTR3 with Rab4, Rab21, and Rab11 (A) or with Rab4/S22N, Rab21/T33N and Rab11/S25N (B) at select times after start of imaging 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4889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Cristy Tower-Gilchrist,  Eunjoo Lee,  Elizabeth Sztul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5270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 b="1" i="0" baseline="0">
                <a:latin typeface="Arial"/>
              </a:rPr>
              <a:t> Endosomal trafficking of the G protein-coupled receptor somatostatin receptor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000" y="5651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Biochemical and Biophysical Research Communications, Volume 413, Issue 4, 2011, 555–560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60325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000">
                <a:latin typeface="Arial"/>
              </a:rPr>
              <a:t>http://dx.doi.org/10.1016/j.bbrc.2011.08.137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Davis, Ashley N</dc:creator>
  <cp:lastModifiedBy>Davis, Ashley N</cp:lastModifiedBy>
  <cp:revision>1</cp:revision>
  <dcterms:created xsi:type="dcterms:W3CDTF">2006-08-16T00:00:00Z</dcterms:created>
  <dcterms:modified xsi:type="dcterms:W3CDTF">2017-11-20T17:23:16Z</dcterms:modified>
</cp:coreProperties>
</file>