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Default Extension="jpeg" ContentType="image/jpeg"/>
  <Default Extension="rels" ContentType="application/vnd.openxmlformats-package.relationships+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Default Extension="tiff" ContentType="image/tiff"/>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60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2017/10/16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2017/10/16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2017/10/16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2017/10/16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2017/10/16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2017/10/16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2017/10/16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9592" y="5229200"/>
            <a:ext cx="7110536" cy="1477328"/>
          </a:xfrm>
          <a:prstGeom prst="rect">
            <a:avLst/>
          </a:prstGeom>
        </p:spPr>
        <p:txBody>
          <a:bodyPr wrap="square">
            <a:spAutoFit/>
          </a:bodyPr>
          <a:lstStyle/>
          <a:p>
            <a:r>
              <a:rPr lang="en-US" altLang="zh-CN" dirty="0"/>
              <a:t>Supplementary figure 1. The localization assay of OsCIPK30 and NS3. (A) OsCIPK30, NS3 all localized in both the cytoplasm and nucleus when they were expressed in leaf epidermal cells alone. Scale bar: 50 </a:t>
            </a:r>
            <a:r>
              <a:rPr lang="en-US" altLang="zh-CN" dirty="0" err="1"/>
              <a:t>μm</a:t>
            </a:r>
            <a:r>
              <a:rPr lang="en-US" altLang="zh-CN" dirty="0"/>
              <a:t>. (B) OsCIPK30 and RSV NS3 co-localized in both the cytoplasm and nucleus when the two proteins were co-expressed. Scale bar: 20 </a:t>
            </a:r>
            <a:r>
              <a:rPr lang="en-US" altLang="zh-CN" dirty="0" err="1"/>
              <a:t>μm</a:t>
            </a:r>
            <a:r>
              <a:rPr lang="en-US" altLang="zh-CN" dirty="0"/>
              <a:t>. </a:t>
            </a:r>
            <a:endParaRPr lang="zh-CN" altLang="zh-CN" dirty="0"/>
          </a:p>
        </p:txBody>
      </p:sp>
      <p:pic>
        <p:nvPicPr>
          <p:cNvPr id="1026" name="Picture 2" descr="C:\Users\Liu Zhiyang\Desktop\NS3-OsCIPK revised\Supplementary figure 1.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49029"/>
            <a:ext cx="7992888" cy="4879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578880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314336D5B64B243929ABF7A6F2042C3" ma:contentTypeVersion="7" ma:contentTypeDescription="Create a new document." ma:contentTypeScope="" ma:versionID="fcfc8e5995a43021ae4cbe819a0dac15">
  <xsd:schema xmlns:xsd="http://www.w3.org/2001/XMLSchema" xmlns:p="http://schemas.microsoft.com/office/2006/metadata/properties" xmlns:ns2="0ee220af-f9d7-4c7f-8433-50fb4088673f" targetNamespace="http://schemas.microsoft.com/office/2006/metadata/properties" ma:root="true" ma:fieldsID="78890a358360b9fb23cfa529a447f4d9" ns2:_="">
    <xsd:import namespace="0ee220af-f9d7-4c7f-8433-50fb4088673f"/>
    <xsd:element name="properties">
      <xsd:complexType>
        <xsd:sequence>
          <xsd:element name="documentManagement">
            <xsd:complexType>
              <xsd:all>
                <xsd:element ref="ns2:DocumentType" minOccurs="0"/>
                <xsd:element ref="ns2:FileFormat" minOccurs="0"/>
                <xsd:element ref="ns2:DocumentId" minOccurs="0"/>
                <xsd:element ref="ns2:TitleName" minOccurs="0"/>
                <xsd:element ref="ns2:StageName" minOccurs="0"/>
                <xsd:element ref="ns2:IsDeleted" minOccurs="0"/>
                <xsd:element ref="ns2:Checked_x0020_Out_x0020_To" minOccurs="0"/>
              </xsd:all>
            </xsd:complexType>
          </xsd:element>
        </xsd:sequence>
      </xsd:complexType>
    </xsd:element>
  </xsd:schema>
  <xsd:schema xmlns:xsd="http://www.w3.org/2001/XMLSchema" xmlns:dms="http://schemas.microsoft.com/office/2006/documentManagement/types" targetNamespace="0ee220af-f9d7-4c7f-8433-50fb4088673f" elementFormDefault="qualified">
    <xsd:import namespace="http://schemas.microsoft.com/office/2006/documentManagement/types"/>
    <xsd:element name="DocumentType" ma:index="8" nillable="true" ma:displayName="DocumentType" ma:internalName="DocumentType">
      <xsd:simpleType>
        <xsd:restriction base="dms:Text"/>
      </xsd:simpleType>
    </xsd:element>
    <xsd:element name="FileFormat" ma:index="9" nillable="true" ma:displayName="FileFormat" ma:internalName="FileFormat">
      <xsd:simpleType>
        <xsd:restriction base="dms:Text"/>
      </xsd:simpleType>
    </xsd:element>
    <xsd:element name="DocumentId" ma:index="10" nillable="true" ma:displayName="DocumentId" ma:internalName="DocumentId">
      <xsd:simpleType>
        <xsd:restriction base="dms:Text"/>
      </xsd:simpleType>
    </xsd:element>
    <xsd:element name="TitleName" ma:index="11" nillable="true" ma:displayName="TitleName" ma:internalName="TitleName">
      <xsd:simpleType>
        <xsd:restriction base="dms:Text"/>
      </xsd:simpleType>
    </xsd:element>
    <xsd:element name="StageName" ma:index="12" nillable="true" ma:displayName="StageName" ma:internalName="StageName">
      <xsd:simpleType>
        <xsd:restriction base="dms:Text"/>
      </xsd:simpleType>
    </xsd:element>
    <xsd:element name="IsDeleted" ma:index="13" nillable="true" ma:displayName="IsDeleted" ma:default="0" ma:internalName="IsDeleted">
      <xsd:simpleType>
        <xsd:restriction base="dms:Boolean"/>
      </xsd:simpleType>
    </xsd:element>
    <xsd:element name="Checked_x0020_Out_x0020_To" ma:index="14" nillable="true" ma:displayName="Checked Out To" ma:list="UserInfo" ma:internalName="Checked_x0020_Out_x0020_To">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Checked_x0020_Out_x0020_To xmlns="0ee220af-f9d7-4c7f-8433-50fb4088673f">
      <UserInfo>
        <DisplayName/>
        <AccountId xsi:nil="true"/>
        <AccountType/>
      </UserInfo>
    </Checked_x0020_Out_x0020_To>
    <IsDeleted xmlns="0ee220af-f9d7-4c7f-8433-50fb4088673f">false</IsDeleted>
    <FileFormat xmlns="0ee220af-f9d7-4c7f-8433-50fb4088673f">PPTX</FileFormat>
    <DocumentType xmlns="0ee220af-f9d7-4c7f-8433-50fb4088673f">Presentation</DocumentType>
    <DocumentId xmlns="0ee220af-f9d7-4c7f-8433-50fb4088673f">Presentation 1.PPTX</DocumentId>
    <TitleName xmlns="0ee220af-f9d7-4c7f-8433-50fb4088673f">Presentation 1.PPTX</TitleName>
    <StageName xmlns="0ee220af-f9d7-4c7f-8433-50fb4088673f" xsi:nil="true"/>
  </documentManagement>
</p:properties>
</file>

<file path=customXml/itemProps1.xml><?xml version="1.0" encoding="utf-8"?>
<ds:datastoreItem xmlns:ds="http://schemas.openxmlformats.org/officeDocument/2006/customXml" ds:itemID="{8FA0D303-792A-4B88-9034-B7BC4C3340DC}"/>
</file>

<file path=customXml/itemProps2.xml><?xml version="1.0" encoding="utf-8"?>
<ds:datastoreItem xmlns:ds="http://schemas.openxmlformats.org/officeDocument/2006/customXml" ds:itemID="{DEAB076E-0498-4E37-BB50-B8AD12BED473}"/>
</file>

<file path=customXml/itemProps3.xml><?xml version="1.0" encoding="utf-8"?>
<ds:datastoreItem xmlns:ds="http://schemas.openxmlformats.org/officeDocument/2006/customXml" ds:itemID="{1B010712-D735-4FC2-9502-8A2DA588612F}"/>
</file>

<file path=docProps/app.xml><?xml version="1.0" encoding="utf-8"?>
<Properties xmlns="http://schemas.openxmlformats.org/officeDocument/2006/extended-properties" xmlns:vt="http://schemas.openxmlformats.org/officeDocument/2006/docPropsVTypes">
  <TotalTime>0</TotalTime>
  <Words>69</Words>
  <Application>Microsoft Office PowerPoint</Application>
  <PresentationFormat>全屏显示(4:3)</PresentationFormat>
  <Paragraphs>1</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Liu Zhiyang</dc:creator>
  <cp:lastModifiedBy>Liu Zhiyang</cp:lastModifiedBy>
  <cp:revision>1</cp:revision>
  <dcterms:created xsi:type="dcterms:W3CDTF">2017-10-16T09:49:18Z</dcterms:created>
  <dcterms:modified xsi:type="dcterms:W3CDTF">2017-10-16T09:50:42Z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0x010100A314336D5B64B243929ABF7A6F2042C3</vt:lpwstr>
  </property>
</Properties>
</file>