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71ED2-C1EE-C14D-A419-7DBEBFA7EDCB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A5A4E-2434-8447-AF40-3663ED7726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193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</a:t>
            </a:r>
            <a:r>
              <a:rPr lang="en-US" smtClean="0"/>
              <a:t>S2</a:t>
            </a:r>
            <a:r>
              <a:rPr lang="en-US" dirty="0" smtClean="0"/>
              <a:t>. Solid</a:t>
            </a:r>
            <a:r>
              <a:rPr lang="en-US" baseline="0" dirty="0" smtClean="0"/>
              <a:t> state NMR spectra S/G=1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95B6-200A-104C-9BE3-E3C16F35C52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8006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1139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6652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8165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9311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012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0740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9616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6418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8916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1289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2880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189D8-5413-F549-BD7D-54041CFD94C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5D47E-D3E2-FB4D-9CAB-5996F7341A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8597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9051" y="1396999"/>
            <a:ext cx="9010649" cy="3443764"/>
            <a:chOff x="1" y="1396999"/>
            <a:chExt cx="9010649" cy="34437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022" r="4326"/>
            <a:stretch/>
          </p:blipFill>
          <p:spPr>
            <a:xfrm>
              <a:off x="4505325" y="1402619"/>
              <a:ext cx="4505325" cy="3438144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" y="1396999"/>
              <a:ext cx="4628448" cy="3438490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225781" y="194099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5781" y="2664174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5781" y="336872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5781" y="4035973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01192" y="194099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01192" y="266417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01192" y="3368723"/>
            <a:ext cx="329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01192" y="4035973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870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NREL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Ware</dc:creator>
  <cp:lastModifiedBy>0013357</cp:lastModifiedBy>
  <cp:revision>9</cp:revision>
  <dcterms:created xsi:type="dcterms:W3CDTF">2017-06-29T19:51:46Z</dcterms:created>
  <dcterms:modified xsi:type="dcterms:W3CDTF">2017-11-09T05:33:18Z</dcterms:modified>
</cp:coreProperties>
</file>