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5400675" cy="4319588"/>
  <p:notesSz cx="6858000" cy="9144000"/>
  <p:defaultTextStyle>
    <a:defPPr>
      <a:defRPr lang="en-US"/>
    </a:defPPr>
    <a:lvl1pPr marL="0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1pPr>
    <a:lvl2pPr marL="277658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2pPr>
    <a:lvl3pPr marL="555314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3pPr>
    <a:lvl4pPr marL="832972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4pPr>
    <a:lvl5pPr marL="1110629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5pPr>
    <a:lvl6pPr marL="1388287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6pPr>
    <a:lvl7pPr marL="1665945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7pPr>
    <a:lvl8pPr marL="1943601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8pPr>
    <a:lvl9pPr marL="2221259" algn="l" defTabSz="555314" rtl="0" eaLnBrk="1" latinLnBrk="0" hangingPunct="1">
      <a:defRPr sz="10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972" y="-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8BF21-28B0-481C-A181-005FF45F36FF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500188" y="1143000"/>
            <a:ext cx="3857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A0980-498E-48C3-BC6F-3F30BA10B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6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1pPr>
    <a:lvl2pPr marL="277658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2pPr>
    <a:lvl3pPr marL="555314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3pPr>
    <a:lvl4pPr marL="832972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4pPr>
    <a:lvl5pPr marL="1110629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5pPr>
    <a:lvl6pPr marL="1388287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6pPr>
    <a:lvl7pPr marL="1665945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7pPr>
    <a:lvl8pPr marL="1943601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8pPr>
    <a:lvl9pPr marL="2221259" algn="l" defTabSz="555314" rtl="0" eaLnBrk="1" latinLnBrk="0" hangingPunct="1">
      <a:defRPr sz="72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500188" y="1143000"/>
            <a:ext cx="3857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A0980-498E-48C3-BC6F-3F30BA10B9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34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706933"/>
            <a:ext cx="4590574" cy="1503857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2268784"/>
            <a:ext cx="4050506" cy="1042900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87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9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229978"/>
            <a:ext cx="1164521" cy="3660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229978"/>
            <a:ext cx="3426053" cy="3660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2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076899"/>
            <a:ext cx="4658082" cy="1796828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2890725"/>
            <a:ext cx="4658082" cy="944910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9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149890"/>
            <a:ext cx="2295287" cy="27407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149890"/>
            <a:ext cx="2295287" cy="27407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8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29979"/>
            <a:ext cx="4658082" cy="8349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058899"/>
            <a:ext cx="2284738" cy="518950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577849"/>
            <a:ext cx="2284738" cy="23207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058899"/>
            <a:ext cx="2295990" cy="518950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577849"/>
            <a:ext cx="2295990" cy="23207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2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24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1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972"/>
            <a:ext cx="1741858" cy="100790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621942"/>
            <a:ext cx="2734092" cy="3069707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295877"/>
            <a:ext cx="1741858" cy="2400771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1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972"/>
            <a:ext cx="1741858" cy="100790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621942"/>
            <a:ext cx="2734092" cy="3069707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295877"/>
            <a:ext cx="1741858" cy="2400771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52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29979"/>
            <a:ext cx="4658082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149890"/>
            <a:ext cx="4658082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4003619"/>
            <a:ext cx="12151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F827F-2F3B-4E4B-A356-F73D46FCF278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4003619"/>
            <a:ext cx="1822728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4003619"/>
            <a:ext cx="12151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5AE4B-3B49-4853-A146-03269068D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47" y="395929"/>
            <a:ext cx="4088648" cy="343759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174777" y="454101"/>
            <a:ext cx="91691" cy="4847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  <p:sp>
        <p:nvSpPr>
          <p:cNvPr id="6" name="文本框 5"/>
          <p:cNvSpPr txBox="1"/>
          <p:nvPr/>
        </p:nvSpPr>
        <p:spPr>
          <a:xfrm>
            <a:off x="1011153" y="273537"/>
            <a:ext cx="5106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ORF6 &gt;</a:t>
            </a:r>
            <a:endParaRPr lang="en-US" sz="800" dirty="0"/>
          </a:p>
        </p:txBody>
      </p:sp>
      <p:sp>
        <p:nvSpPr>
          <p:cNvPr id="7" name="圆角矩形 6"/>
          <p:cNvSpPr/>
          <p:nvPr/>
        </p:nvSpPr>
        <p:spPr>
          <a:xfrm>
            <a:off x="2035404" y="3337435"/>
            <a:ext cx="100189" cy="45708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  <p:sp>
        <p:nvSpPr>
          <p:cNvPr id="8" name="文本框 7"/>
          <p:cNvSpPr txBox="1"/>
          <p:nvPr/>
        </p:nvSpPr>
        <p:spPr>
          <a:xfrm>
            <a:off x="1963970" y="3178557"/>
            <a:ext cx="6472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ORF7a &gt;</a:t>
            </a:r>
            <a:endParaRPr lang="en-US" sz="800" dirty="0"/>
          </a:p>
        </p:txBody>
      </p:sp>
      <p:sp>
        <p:nvSpPr>
          <p:cNvPr id="10" name="圆角矩形 9"/>
          <p:cNvSpPr/>
          <p:nvPr/>
        </p:nvSpPr>
        <p:spPr>
          <a:xfrm>
            <a:off x="2507734" y="1059861"/>
            <a:ext cx="103439" cy="4510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  <p:sp>
        <p:nvSpPr>
          <p:cNvPr id="11" name="文本框 10"/>
          <p:cNvSpPr txBox="1"/>
          <p:nvPr/>
        </p:nvSpPr>
        <p:spPr>
          <a:xfrm>
            <a:off x="2366941" y="890943"/>
            <a:ext cx="488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ORF6 &lt;</a:t>
            </a:r>
            <a:endParaRPr lang="en-US" sz="800" dirty="0"/>
          </a:p>
        </p:txBody>
      </p:sp>
      <p:sp>
        <p:nvSpPr>
          <p:cNvPr id="13" name="圆角矩形 12"/>
          <p:cNvSpPr/>
          <p:nvPr/>
        </p:nvSpPr>
        <p:spPr>
          <a:xfrm>
            <a:off x="2924943" y="1059861"/>
            <a:ext cx="106757" cy="2555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  <p:sp>
        <p:nvSpPr>
          <p:cNvPr id="14" name="文本框 13"/>
          <p:cNvSpPr txBox="1"/>
          <p:nvPr/>
        </p:nvSpPr>
        <p:spPr>
          <a:xfrm>
            <a:off x="2759208" y="892226"/>
            <a:ext cx="54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ORFX &gt;</a:t>
            </a:r>
            <a:endParaRPr lang="en-US" sz="800" dirty="0"/>
          </a:p>
        </p:txBody>
      </p:sp>
      <p:sp>
        <p:nvSpPr>
          <p:cNvPr id="15" name="圆角矩形 14"/>
          <p:cNvSpPr/>
          <p:nvPr/>
        </p:nvSpPr>
        <p:spPr>
          <a:xfrm>
            <a:off x="3317048" y="2190648"/>
            <a:ext cx="100950" cy="1260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  <p:sp>
        <p:nvSpPr>
          <p:cNvPr id="16" name="文本框 15"/>
          <p:cNvSpPr txBox="1"/>
          <p:nvPr/>
        </p:nvSpPr>
        <p:spPr>
          <a:xfrm>
            <a:off x="3115467" y="2021730"/>
            <a:ext cx="590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ORFX &lt;</a:t>
            </a:r>
            <a:endParaRPr lang="en-US" sz="800" dirty="0"/>
          </a:p>
        </p:txBody>
      </p:sp>
      <p:sp>
        <p:nvSpPr>
          <p:cNvPr id="17" name="圆角矩形 16"/>
          <p:cNvSpPr/>
          <p:nvPr/>
        </p:nvSpPr>
        <p:spPr>
          <a:xfrm>
            <a:off x="1800804" y="3455197"/>
            <a:ext cx="111123" cy="1241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  <p:sp>
        <p:nvSpPr>
          <p:cNvPr id="18" name="文本框 17"/>
          <p:cNvSpPr txBox="1"/>
          <p:nvPr/>
        </p:nvSpPr>
        <p:spPr>
          <a:xfrm>
            <a:off x="1576497" y="3178557"/>
            <a:ext cx="6708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ORFX &lt; *</a:t>
            </a:r>
            <a:endParaRPr lang="en-US" sz="800" dirty="0"/>
          </a:p>
        </p:txBody>
      </p:sp>
      <p:sp>
        <p:nvSpPr>
          <p:cNvPr id="19" name="圆角矩形 18"/>
          <p:cNvSpPr/>
          <p:nvPr/>
        </p:nvSpPr>
        <p:spPr>
          <a:xfrm>
            <a:off x="2038834" y="2316702"/>
            <a:ext cx="96759" cy="11146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7"/>
          </a:p>
        </p:txBody>
      </p:sp>
    </p:spTree>
    <p:extLst>
      <p:ext uri="{BB962C8B-B14F-4D97-AF65-F5344CB8AC3E}">
        <p14:creationId xmlns:p14="http://schemas.microsoft.com/office/powerpoint/2010/main" val="326814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14</Words>
  <Application>Microsoft Office PowerPoint</Application>
  <PresentationFormat>自定义</PresentationFormat>
  <Paragraphs>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Ben</dc:creator>
  <cp:lastModifiedBy>Ben</cp:lastModifiedBy>
  <cp:revision>21</cp:revision>
  <dcterms:created xsi:type="dcterms:W3CDTF">2016-07-17T05:24:02Z</dcterms:created>
  <dcterms:modified xsi:type="dcterms:W3CDTF">2017-09-07T09:14:53Z</dcterms:modified>
</cp:coreProperties>
</file>