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61" autoAdjust="0"/>
    <p:restoredTop sz="94660"/>
  </p:normalViewPr>
  <p:slideViewPr>
    <p:cSldViewPr snapToGrid="0">
      <p:cViewPr varScale="1">
        <p:scale>
          <a:sx n="66" d="100"/>
          <a:sy n="66" d="100"/>
        </p:scale>
        <p:origin x="1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7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7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7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67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18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8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39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3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10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00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0493-E86A-4D90-B28B-3D94B0DE3741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6584A-CA71-4F5F-8A93-CB5159E52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8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9" t="9289"/>
          <a:stretch/>
        </p:blipFill>
        <p:spPr>
          <a:xfrm>
            <a:off x="1472666" y="1126157"/>
            <a:ext cx="7671334" cy="44179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58266" y="1126157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1.00E+12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8266" y="1519189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1.00E+11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266" y="1892971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1.00E+10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58266" y="2255633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1.00E+09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8266" y="2604152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1.00E+08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8266" y="2993413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1.00E+07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8266" y="3368902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8266" y="3758163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1.00E+05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58266" y="4108008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1.00E+04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8873" y="733125"/>
            <a:ext cx="1309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Copies/g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 rot="16200000">
            <a:off x="-1026149" y="2379742"/>
            <a:ext cx="2722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Concentration of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SARSr-CoV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RNA in individual samples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89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Ben</dc:creator>
  <cp:lastModifiedBy>Ben</cp:lastModifiedBy>
  <cp:revision>6</cp:revision>
  <dcterms:created xsi:type="dcterms:W3CDTF">2017-05-12T08:45:47Z</dcterms:created>
  <dcterms:modified xsi:type="dcterms:W3CDTF">2017-09-12T03:10:15Z</dcterms:modified>
</cp:coreProperties>
</file>