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640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 Fig. S2A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846843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67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43000"/>
            <a:ext cx="7924800" cy="50081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790CE0-9850-4FB5-BE39-9612ABF6C532}"/>
              </a:ext>
            </a:extLst>
          </p:cNvPr>
          <p:cNvSpPr txBox="1"/>
          <p:nvPr/>
        </p:nvSpPr>
        <p:spPr>
          <a:xfrm>
            <a:off x="228600" y="1640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 Fig. S2B</a:t>
            </a:r>
          </a:p>
        </p:txBody>
      </p:sp>
    </p:spTree>
    <p:extLst>
      <p:ext uri="{BB962C8B-B14F-4D97-AF65-F5344CB8AC3E}">
        <p14:creationId xmlns:p14="http://schemas.microsoft.com/office/powerpoint/2010/main" val="44863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62000"/>
            <a:ext cx="8495056" cy="55625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ADBC49-974D-4C49-AAE2-C660B153D4D7}"/>
              </a:ext>
            </a:extLst>
          </p:cNvPr>
          <p:cNvSpPr txBox="1"/>
          <p:nvPr/>
        </p:nvSpPr>
        <p:spPr>
          <a:xfrm>
            <a:off x="228600" y="1640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 Fig. S2C</a:t>
            </a:r>
          </a:p>
        </p:txBody>
      </p:sp>
    </p:spTree>
    <p:extLst>
      <p:ext uri="{BB962C8B-B14F-4D97-AF65-F5344CB8AC3E}">
        <p14:creationId xmlns:p14="http://schemas.microsoft.com/office/powerpoint/2010/main" val="297201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210" y="857062"/>
            <a:ext cx="7450390" cy="52389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74394-8790-40AE-A625-F908903B9989}"/>
              </a:ext>
            </a:extLst>
          </p:cNvPr>
          <p:cNvSpPr txBox="1"/>
          <p:nvPr/>
        </p:nvSpPr>
        <p:spPr>
          <a:xfrm>
            <a:off x="228600" y="1640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 Fig. S2D</a:t>
            </a:r>
          </a:p>
        </p:txBody>
      </p:sp>
    </p:spTree>
    <p:extLst>
      <p:ext uri="{BB962C8B-B14F-4D97-AF65-F5344CB8AC3E}">
        <p14:creationId xmlns:p14="http://schemas.microsoft.com/office/powerpoint/2010/main" val="1104041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54" y="914400"/>
            <a:ext cx="8399349" cy="48591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FA99F0-B1E1-4698-A75E-113206D52E35}"/>
              </a:ext>
            </a:extLst>
          </p:cNvPr>
          <p:cNvSpPr txBox="1"/>
          <p:nvPr/>
        </p:nvSpPr>
        <p:spPr>
          <a:xfrm>
            <a:off x="228600" y="1640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 Fig. S2E</a:t>
            </a:r>
          </a:p>
        </p:txBody>
      </p:sp>
    </p:spTree>
    <p:extLst>
      <p:ext uri="{BB962C8B-B14F-4D97-AF65-F5344CB8AC3E}">
        <p14:creationId xmlns:p14="http://schemas.microsoft.com/office/powerpoint/2010/main" val="2394443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25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Purabi123</dc:creator>
  <cp:lastModifiedBy>Purabi123</cp:lastModifiedBy>
  <cp:revision>21</cp:revision>
  <dcterms:created xsi:type="dcterms:W3CDTF">2006-08-16T00:00:00Z</dcterms:created>
  <dcterms:modified xsi:type="dcterms:W3CDTF">2017-07-27T08:23:44Z</dcterms:modified>
</cp:coreProperties>
</file>