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419" autoAdjust="0"/>
  </p:normalViewPr>
  <p:slideViewPr>
    <p:cSldViewPr>
      <p:cViewPr varScale="1">
        <p:scale>
          <a:sx n="90" d="100"/>
          <a:sy n="90" d="100"/>
        </p:scale>
        <p:origin x="-108" y="-6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9A642-8F3D-4A42-A43C-2D7F1218BFA8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1BEF3-1728-48FA-BAB8-FD115E9A6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73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1BEF3-1728-48FA-BAB8-FD115E9A6E9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163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BA51-9EBC-4F1C-898F-F4448B2502F9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B18A-6ADC-4DD0-BE1E-C20FC99C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242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BA51-9EBC-4F1C-898F-F4448B2502F9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B18A-6ADC-4DD0-BE1E-C20FC99C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8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BA51-9EBC-4F1C-898F-F4448B2502F9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B18A-6ADC-4DD0-BE1E-C20FC99C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90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BA51-9EBC-4F1C-898F-F4448B2502F9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B18A-6ADC-4DD0-BE1E-C20FC99C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645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BA51-9EBC-4F1C-898F-F4448B2502F9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B18A-6ADC-4DD0-BE1E-C20FC99C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40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BA51-9EBC-4F1C-898F-F4448B2502F9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B18A-6ADC-4DD0-BE1E-C20FC99C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04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BA51-9EBC-4F1C-898F-F4448B2502F9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B18A-6ADC-4DD0-BE1E-C20FC99C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76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BA51-9EBC-4F1C-898F-F4448B2502F9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B18A-6ADC-4DD0-BE1E-C20FC99C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87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BA51-9EBC-4F1C-898F-F4448B2502F9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B18A-6ADC-4DD0-BE1E-C20FC99C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39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BA51-9EBC-4F1C-898F-F4448B2502F9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B18A-6ADC-4DD0-BE1E-C20FC99C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2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2BA51-9EBC-4F1C-898F-F4448B2502F9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B18A-6ADC-4DD0-BE1E-C20FC99C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179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2BA51-9EBC-4F1C-898F-F4448B2502F9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8B18A-6ADC-4DD0-BE1E-C20FC99C1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231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45" y="3657599"/>
            <a:ext cx="2732485" cy="2057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45" y="1371599"/>
            <a:ext cx="2732485" cy="2057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031" y="1371599"/>
            <a:ext cx="2732484" cy="2057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3679371"/>
            <a:ext cx="2703568" cy="203562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315" y="1371599"/>
            <a:ext cx="2732485" cy="2057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430" y="3679372"/>
            <a:ext cx="2703568" cy="2035628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V="1">
            <a:off x="1902616" y="3102428"/>
            <a:ext cx="762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186203" y="4686299"/>
            <a:ext cx="762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143330" y="2198913"/>
            <a:ext cx="762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5023587" y="4811485"/>
            <a:ext cx="762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6640116" y="2013856"/>
            <a:ext cx="762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8468916" y="2819399"/>
            <a:ext cx="762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7472873" y="5421085"/>
            <a:ext cx="762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702179" y="990600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IE1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631527" y="991382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IE2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681796" y="1003050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IE3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36333" y="2163352"/>
            <a:ext cx="49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84757" y="4595951"/>
            <a:ext cx="592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post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498524" y="543503"/>
            <a:ext cx="1868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Foxp3+ cells (40X)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857866" y="-2136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38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05543"/>
            <a:ext cx="3687569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734786"/>
            <a:ext cx="3743441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47800" y="3287486"/>
            <a:ext cx="1235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responders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74708" y="3320143"/>
            <a:ext cx="1601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nonresponders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22928" y="353074"/>
            <a:ext cx="3173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cs typeface="Times New Roman" panose="02020603050405020304" pitchFamily="18" charset="0"/>
              </a:rPr>
              <a:t>CD3+CD4+CD25+CD127-Foxp3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7866" y="-2136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2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217045"/>
            <a:ext cx="3581400" cy="2409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32" y="4263639"/>
            <a:ext cx="3500503" cy="2355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43000" y="3867090"/>
            <a:ext cx="67681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cs typeface="Times New Roman" panose="02020603050405020304" pitchFamily="18" charset="0"/>
              </a:rPr>
              <a:t>IFN</a:t>
            </a:r>
            <a:r>
              <a:rPr lang="el-GR" sz="2000" dirty="0" smtClean="0">
                <a:cs typeface="Times New Roman" panose="02020603050405020304" pitchFamily="18" charset="0"/>
              </a:rPr>
              <a:t>γ</a:t>
            </a:r>
            <a:r>
              <a:rPr lang="en-US" sz="2000" dirty="0" smtClean="0">
                <a:cs typeface="Times New Roman" panose="02020603050405020304" pitchFamily="18" charset="0"/>
              </a:rPr>
              <a:t> production capacity of CD8 cells with </a:t>
            </a:r>
            <a:r>
              <a:rPr lang="en-US" sz="2000" dirty="0" err="1" smtClean="0">
                <a:cs typeface="Times New Roman" panose="02020603050405020304" pitchFamily="18" charset="0"/>
              </a:rPr>
              <a:t>entinostat</a:t>
            </a:r>
            <a:r>
              <a:rPr lang="en-US" sz="2000" dirty="0" smtClean="0">
                <a:cs typeface="Times New Roman" panose="02020603050405020304" pitchFamily="18" charset="0"/>
              </a:rPr>
              <a:t> treatment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53774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386709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727824" y="808848"/>
            <a:ext cx="56252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Treg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104974" y="739880"/>
            <a:ext cx="56252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Treg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41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36</Words>
  <Application>Microsoft Office PowerPoint</Application>
  <PresentationFormat>On-screen Show (4:3)</PresentationFormat>
  <Paragraphs>17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Roswell Park Cancer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Shen, Li</dc:creator>
  <cp:lastModifiedBy>Pili, Roberto</cp:lastModifiedBy>
  <cp:revision>17</cp:revision>
  <dcterms:created xsi:type="dcterms:W3CDTF">2017-06-16T18:08:12Z</dcterms:created>
  <dcterms:modified xsi:type="dcterms:W3CDTF">2017-08-11T19:13:57Z</dcterms:modified>
</cp:coreProperties>
</file>