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71" r:id="rId4"/>
    <p:sldId id="273" r:id="rId5"/>
    <p:sldId id="274" r:id="rId6"/>
    <p:sldId id="277" r:id="rId7"/>
    <p:sldId id="276" r:id="rId8"/>
    <p:sldId id="28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20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53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42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5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05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51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16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55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37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4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30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52CAD-1F8F-4DD5-9D01-315A3066A8F5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F5761-8C89-40D9-B86F-E6852B464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3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563" y="528506"/>
            <a:ext cx="1057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128" y="845820"/>
            <a:ext cx="5571744" cy="516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46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563" y="528506"/>
            <a:ext cx="1057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184" y="737118"/>
            <a:ext cx="6988628" cy="557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641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563" y="528506"/>
            <a:ext cx="1057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096" y="1347216"/>
            <a:ext cx="4559808" cy="416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427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563" y="528506"/>
            <a:ext cx="1057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372" y="1493520"/>
            <a:ext cx="5477256" cy="387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975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563" y="528506"/>
            <a:ext cx="1057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248" y="836282"/>
            <a:ext cx="4413504" cy="542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293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563" y="528506"/>
            <a:ext cx="1057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96" y="955548"/>
            <a:ext cx="5855208" cy="494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638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563" y="528506"/>
            <a:ext cx="1057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304" y="1054358"/>
            <a:ext cx="4279392" cy="533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972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563" y="528506"/>
            <a:ext cx="1057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819" y="401216"/>
            <a:ext cx="3993162" cy="627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72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16</Words>
  <Application>Microsoft Office PowerPoint</Application>
  <PresentationFormat>Widescreen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Jin, Hongwei</dc:creator>
  <cp:lastModifiedBy>Jin, Hongwei</cp:lastModifiedBy>
  <cp:revision>3</cp:revision>
  <dcterms:created xsi:type="dcterms:W3CDTF">2017-03-01T18:32:38Z</dcterms:created>
  <dcterms:modified xsi:type="dcterms:W3CDTF">2017-05-02T14:53:44Z</dcterms:modified>
</cp:coreProperties>
</file>