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83" autoAdjust="0"/>
    <p:restoredTop sz="94660"/>
  </p:normalViewPr>
  <p:slideViewPr>
    <p:cSldViewPr>
      <p:cViewPr varScale="1">
        <p:scale>
          <a:sx n="80" d="100"/>
          <a:sy n="80" d="100"/>
        </p:scale>
        <p:origin x="3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kbowers\Google%20Drive\_Wrens\_Maternal%20age%20and%20offspring%20immunity\Graphs2%20-%20ag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282848669187112"/>
          <c:y val="8.2554294683752763E-2"/>
          <c:w val="0.77504429133858266"/>
          <c:h val="0.76824918943955534"/>
        </c:manualLayout>
      </c:layout>
      <c:barChart>
        <c:barDir val="col"/>
        <c:grouping val="clustered"/>
        <c:varyColors val="0"/>
        <c:ser>
          <c:idx val="0"/>
          <c:order val="0"/>
          <c:tx>
            <c:v>Females</c:v>
          </c:tx>
          <c:spPr>
            <a:solidFill>
              <a:schemeClr val="bg1"/>
            </a:solidFill>
            <a:ln w="6350">
              <a:solidFill>
                <a:schemeClr val="tx1"/>
              </a:solidFill>
            </a:ln>
            <a:effectLst/>
          </c:spPr>
          <c:invertIfNegative val="0"/>
          <c:cat>
            <c:numRef>
              <c:f>'Age-dists'!$B$3:$B$8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'Age-dists'!$E$3:$E$8</c:f>
              <c:numCache>
                <c:formatCode>General</c:formatCode>
                <c:ptCount val="6"/>
                <c:pt idx="0">
                  <c:v>0.7</c:v>
                </c:pt>
                <c:pt idx="1">
                  <c:v>0.17222222222222222</c:v>
                </c:pt>
                <c:pt idx="2">
                  <c:v>8.8888888888888892E-2</c:v>
                </c:pt>
                <c:pt idx="3">
                  <c:v>2.6388888888888889E-2</c:v>
                </c:pt>
                <c:pt idx="4">
                  <c:v>1.2500000000000001E-2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3D-48DC-A95F-13EE50F610DC}"/>
            </c:ext>
          </c:extLst>
        </c:ser>
        <c:ser>
          <c:idx val="1"/>
          <c:order val="1"/>
          <c:tx>
            <c:v>Males</c:v>
          </c:tx>
          <c:spPr>
            <a:solidFill>
              <a:schemeClr val="tx1"/>
            </a:solidFill>
            <a:ln w="6350">
              <a:solidFill>
                <a:schemeClr val="tx1"/>
              </a:solidFill>
            </a:ln>
            <a:effectLst/>
          </c:spPr>
          <c:invertIfNegative val="0"/>
          <c:cat>
            <c:numRef>
              <c:f>'Age-dists'!$B$3:$B$8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'Age-dists'!$I$3:$I$8</c:f>
              <c:numCache>
                <c:formatCode>General</c:formatCode>
                <c:ptCount val="6"/>
                <c:pt idx="0">
                  <c:v>0.59234608985024961</c:v>
                </c:pt>
                <c:pt idx="1">
                  <c:v>0.24292845257903495</c:v>
                </c:pt>
                <c:pt idx="2">
                  <c:v>0.11647254575707154</c:v>
                </c:pt>
                <c:pt idx="3">
                  <c:v>3.6605657237936774E-2</c:v>
                </c:pt>
                <c:pt idx="4">
                  <c:v>9.9833610648918467E-3</c:v>
                </c:pt>
                <c:pt idx="5">
                  <c:v>1.6638935108153079E-3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3D-48DC-A95F-13EE50F610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85092992"/>
        <c:axId val="385092664"/>
      </c:barChart>
      <c:catAx>
        <c:axId val="385092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5092664"/>
        <c:crosses val="autoZero"/>
        <c:auto val="1"/>
        <c:lblAlgn val="ctr"/>
        <c:lblOffset val="100"/>
        <c:noMultiLvlLbl val="0"/>
      </c:catAx>
      <c:valAx>
        <c:axId val="385092664"/>
        <c:scaling>
          <c:orientation val="minMax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63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5092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87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80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81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66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49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79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5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0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0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90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3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21EA5-83DA-4B32-8B32-3CE91353D2B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7A6CB-BCFC-4A64-A26E-DD4250AC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58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22960" y="868680"/>
            <a:ext cx="3154680" cy="2929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INFORMATION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en-US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parental ages.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35457" y="2399185"/>
            <a:ext cx="11887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Relative frequency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17320" y="3243888"/>
            <a:ext cx="14173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Age (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9564732"/>
              </p:ext>
            </p:extLst>
          </p:nvPr>
        </p:nvGraphicFramePr>
        <p:xfrm>
          <a:off x="1097280" y="1783080"/>
          <a:ext cx="1828800" cy="155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1962635" y="1854518"/>
            <a:ext cx="849145" cy="595104"/>
            <a:chOff x="2468880" y="470356"/>
            <a:chExt cx="849145" cy="595104"/>
          </a:xfrm>
        </p:grpSpPr>
        <p:sp>
          <p:nvSpPr>
            <p:cNvPr id="17" name="Rectangle 16"/>
            <p:cNvSpPr/>
            <p:nvPr/>
          </p:nvSpPr>
          <p:spPr>
            <a:xfrm>
              <a:off x="2468880" y="539116"/>
              <a:ext cx="73152" cy="73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468880" y="813446"/>
              <a:ext cx="73152" cy="7315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4600" y="470356"/>
              <a:ext cx="80342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Females</a:t>
              </a:r>
            </a:p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7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= 720 nests)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14600" y="742295"/>
              <a:ext cx="80342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Males</a:t>
              </a:r>
            </a:p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7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= 601 nests)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0496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</TotalTime>
  <Words>22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Memphis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Emerson Keith Bowers (ekbowers)</dc:creator>
  <cp:lastModifiedBy>Emerson Keith Bowers (ekbowers)</cp:lastModifiedBy>
  <cp:revision>25</cp:revision>
  <dcterms:created xsi:type="dcterms:W3CDTF">2016-09-26T18:46:02Z</dcterms:created>
  <dcterms:modified xsi:type="dcterms:W3CDTF">2016-12-08T15:44:16Z</dcterms:modified>
</cp:coreProperties>
</file>