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036" y="26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61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6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24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96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28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248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22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7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5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197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1BFEF-6B44-47BB-99BA-68BA9CC85C6C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3592-F5AA-4794-A47E-83ABE79BD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11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" t="5423" r="22380" b="5059"/>
          <a:stretch/>
        </p:blipFill>
        <p:spPr>
          <a:xfrm rot="5400000">
            <a:off x="1291788" y="405634"/>
            <a:ext cx="4087868" cy="3733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3170" y="6481561"/>
            <a:ext cx="653916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Phenotype comparison of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rbm25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mutants with wild-type T line. 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Top,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eft to right: age-matched adult plants of the T line and the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rbm25-3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rbm25-4 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mutants. Bottom: To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 phenotypes </a:t>
            </a:r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4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rbm25 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mutants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to the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wild-type 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line, we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grew12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plants from each genotype on soil to 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maturity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seed set. The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listed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above were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determined 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 plants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 ranges and averages of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values are indicated.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4400" y="8349734"/>
            <a:ext cx="1430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Kanno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823450"/>
              </p:ext>
            </p:extLst>
          </p:nvPr>
        </p:nvGraphicFramePr>
        <p:xfrm>
          <a:off x="685800" y="4572000"/>
          <a:ext cx="5299844" cy="156894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985082"/>
                <a:gridCol w="1255286"/>
                <a:gridCol w="965256"/>
                <a:gridCol w="960158"/>
                <a:gridCol w="1134062"/>
              </a:tblGrid>
              <a:tr h="5705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Plant line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Transition to flowering*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(days on soil)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Height</a:t>
                      </a:r>
                      <a:endParaRPr lang="ja-JP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(cm)</a:t>
                      </a:r>
                      <a:endParaRPr lang="ja-JP" sz="11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Diameter rosette leaves</a:t>
                      </a:r>
                      <a:endParaRPr lang="ja-JP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(cm)</a:t>
                      </a:r>
                      <a:endParaRPr lang="ja-JP" sz="11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Seed set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(mg/plant)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28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i="1" dirty="0" smtClean="0">
                          <a:solidFill>
                            <a:schemeClr val="tx1"/>
                          </a:solidFill>
                          <a:effectLst/>
                        </a:rPr>
                        <a:t>rbm25-3</a:t>
                      </a:r>
                      <a:endParaRPr lang="ja-JP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(n=12)</a:t>
                      </a:r>
                      <a:endParaRPr lang="ja-JP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ave.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smtClean="0">
                          <a:effectLst/>
                        </a:rPr>
                        <a:t>8.7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6-11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ave.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smtClean="0">
                          <a:effectLst/>
                        </a:rPr>
                        <a:t>15.8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10-26</a:t>
                      </a:r>
                      <a:endParaRPr lang="ja-JP" sz="1100" dirty="0">
                        <a:effectLst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 smtClean="0">
                          <a:effectLst/>
                        </a:rPr>
                        <a:t>ave.</a:t>
                      </a:r>
                      <a:r>
                        <a:rPr lang="en-US" sz="900" dirty="0" smtClean="0">
                          <a:effectLst/>
                        </a:rPr>
                        <a:t> 3.2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2-4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ave.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smtClean="0">
                          <a:effectLst/>
                        </a:rPr>
                        <a:t>9.2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5-14</a:t>
                      </a:r>
                      <a:endParaRPr lang="ja-JP" sz="1100" dirty="0">
                        <a:effectLst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8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i="1" dirty="0" smtClean="0">
                          <a:solidFill>
                            <a:schemeClr val="tx1"/>
                          </a:solidFill>
                          <a:effectLst/>
                        </a:rPr>
                        <a:t>rbm25-4</a:t>
                      </a:r>
                      <a:endParaRPr lang="ja-JP" sz="1100" i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(n=12)</a:t>
                      </a:r>
                      <a:endParaRPr lang="ja-JP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 smtClean="0">
                          <a:effectLst/>
                        </a:rPr>
                        <a:t>ave.</a:t>
                      </a:r>
                      <a:r>
                        <a:rPr lang="en-US" sz="900" dirty="0" smtClean="0">
                          <a:effectLst/>
                        </a:rPr>
                        <a:t> 7.1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4-10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ave.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smtClean="0">
                          <a:effectLst/>
                        </a:rPr>
                        <a:t>30.5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16-35.5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ave.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smtClean="0">
                          <a:effectLst/>
                        </a:rPr>
                        <a:t>5.2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4-6.5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ave.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smtClean="0">
                          <a:effectLst/>
                        </a:rPr>
                        <a:t>36.5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25.5-50.2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8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ja-JP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(n=12)</a:t>
                      </a:r>
                      <a:endParaRPr lang="ja-JP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ave.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smtClean="0">
                          <a:effectLst/>
                        </a:rPr>
                        <a:t>9.0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7-10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ave.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smtClean="0">
                          <a:effectLst/>
                        </a:rPr>
                        <a:t>30.8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19.5-35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ave.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smtClean="0">
                          <a:effectLst/>
                        </a:rPr>
                        <a:t>5.8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4-9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ave.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smtClean="0">
                          <a:effectLst/>
                        </a:rPr>
                        <a:t>76.5</a:t>
                      </a:r>
                      <a:endParaRPr lang="ja-JP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range </a:t>
                      </a:r>
                      <a:r>
                        <a:rPr lang="en-US" sz="900" dirty="0" smtClean="0">
                          <a:effectLst/>
                        </a:rPr>
                        <a:t>51.2-114</a:t>
                      </a:r>
                      <a:endParaRPr lang="ja-JP" sz="11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1128" marR="6112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019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184</Words>
  <Application>Microsoft Office PowerPoint</Application>
  <PresentationFormat>On-screen Show (4:3)</PresentationFormat>
  <Paragraphs>47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12</cp:revision>
  <cp:lastPrinted>2017-08-12T07:16:05Z</cp:lastPrinted>
  <dcterms:created xsi:type="dcterms:W3CDTF">2017-08-12T06:57:39Z</dcterms:created>
  <dcterms:modified xsi:type="dcterms:W3CDTF">2017-09-23T04:16:29Z</dcterms:modified>
</cp:coreProperties>
</file>