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3"/>
    <p:restoredTop sz="94647"/>
  </p:normalViewPr>
  <p:slideViewPr>
    <p:cSldViewPr snapToGrid="0" snapToObjects="1">
      <p:cViewPr>
        <p:scale>
          <a:sx n="95" d="100"/>
          <a:sy n="95" d="100"/>
        </p:scale>
        <p:origin x="1456" y="10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5C83-4169-6D43-9742-8E7368588FB5}" type="datetimeFigureOut">
              <a:rPr lang="en-US" smtClean="0"/>
              <a:t>7/13/17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C89B-7735-C94E-B3F3-11E2AF91B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605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5C83-4169-6D43-9742-8E7368588FB5}" type="datetimeFigureOut">
              <a:rPr lang="en-US" smtClean="0"/>
              <a:t>7/13/17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C89B-7735-C94E-B3F3-11E2AF91B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942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5C83-4169-6D43-9742-8E7368588FB5}" type="datetimeFigureOut">
              <a:rPr lang="en-US" smtClean="0"/>
              <a:t>7/13/17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C89B-7735-C94E-B3F3-11E2AF91B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600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5C83-4169-6D43-9742-8E7368588FB5}" type="datetimeFigureOut">
              <a:rPr lang="en-US" smtClean="0"/>
              <a:t>7/13/17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C89B-7735-C94E-B3F3-11E2AF91B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251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5C83-4169-6D43-9742-8E7368588FB5}" type="datetimeFigureOut">
              <a:rPr lang="en-US" smtClean="0"/>
              <a:t>7/13/17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C89B-7735-C94E-B3F3-11E2AF91B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215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5C83-4169-6D43-9742-8E7368588FB5}" type="datetimeFigureOut">
              <a:rPr lang="en-US" smtClean="0"/>
              <a:t>7/13/17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C89B-7735-C94E-B3F3-11E2AF91B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131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5C83-4169-6D43-9742-8E7368588FB5}" type="datetimeFigureOut">
              <a:rPr lang="en-US" smtClean="0"/>
              <a:t>7/13/17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C89B-7735-C94E-B3F3-11E2AF91B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67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5C83-4169-6D43-9742-8E7368588FB5}" type="datetimeFigureOut">
              <a:rPr lang="en-US" smtClean="0"/>
              <a:t>7/13/17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C89B-7735-C94E-B3F3-11E2AF91B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602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5C83-4169-6D43-9742-8E7368588FB5}" type="datetimeFigureOut">
              <a:rPr lang="en-US" smtClean="0"/>
              <a:t>7/13/17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C89B-7735-C94E-B3F3-11E2AF91B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537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5C83-4169-6D43-9742-8E7368588FB5}" type="datetimeFigureOut">
              <a:rPr lang="en-US" smtClean="0"/>
              <a:t>7/13/17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C89B-7735-C94E-B3F3-11E2AF91B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299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5C83-4169-6D43-9742-8E7368588FB5}" type="datetimeFigureOut">
              <a:rPr lang="en-US" smtClean="0"/>
              <a:t>7/13/17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C89B-7735-C94E-B3F3-11E2AF91B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506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15C83-4169-6D43-9742-8E7368588FB5}" type="datetimeFigureOut">
              <a:rPr lang="en-US" smtClean="0"/>
              <a:t>7/13/17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5C89B-7735-C94E-B3F3-11E2AF91B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046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703924" y="195532"/>
            <a:ext cx="7279547" cy="5777805"/>
            <a:chOff x="673101" y="421563"/>
            <a:chExt cx="7279547" cy="577780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101" y="421563"/>
              <a:ext cx="7279547" cy="5777805"/>
            </a:xfrm>
            <a:prstGeom prst="rect">
              <a:avLst/>
            </a:prstGeom>
          </p:spPr>
        </p:pic>
        <p:sp>
          <p:nvSpPr>
            <p:cNvPr id="2" name="Rounded Rectangle 1"/>
            <p:cNvSpPr/>
            <p:nvPr/>
          </p:nvSpPr>
          <p:spPr>
            <a:xfrm>
              <a:off x="673101" y="880533"/>
              <a:ext cx="1011766" cy="372534"/>
            </a:xfrm>
            <a:prstGeom prst="roundRect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7090833" y="2447925"/>
            <a:ext cx="143934" cy="127000"/>
          </a:xfrm>
          <a:prstGeom prst="round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2689" y="6024749"/>
            <a:ext cx="84093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Supplementary Figure S1</a:t>
            </a:r>
            <a:r>
              <a:rPr lang="en-US" sz="1200" dirty="0"/>
              <a:t>. Screenshot of the NG-CHM Generator within the Galaxy bioinformatics platform.  The central panel shows the Generator input form, which is displayed after NG-CHM Generator is selected from the Tools menu (left panel).  After the generator has finished, the NG-CHM visualization tool can be selected from the visualization menu in the job history (right panel).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296502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65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Company>UT MD Anderson Cancer Center</Company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Bradley Broom</dc:creator>
  <cp:lastModifiedBy>Microsoft Office User</cp:lastModifiedBy>
  <cp:revision>3</cp:revision>
  <dcterms:created xsi:type="dcterms:W3CDTF">2017-01-26T17:53:41Z</dcterms:created>
  <dcterms:modified xsi:type="dcterms:W3CDTF">2017-07-13T12:21:50Z</dcterms:modified>
</cp:coreProperties>
</file>