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3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7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6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8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9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9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9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8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7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5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A4AD6-64BC-7743-BBEE-7743502E3515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FB108-3B48-5E41-AFA4-BA7E48F59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2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4"/>
          <p:cNvGrpSpPr>
            <a:grpSpLocks/>
          </p:cNvGrpSpPr>
          <p:nvPr/>
        </p:nvGrpSpPr>
        <p:grpSpPr bwMode="auto">
          <a:xfrm>
            <a:off x="5999163" y="15006638"/>
            <a:ext cx="2376487" cy="2667000"/>
            <a:chOff x="4724400" y="16154400"/>
            <a:chExt cx="2648778" cy="2971800"/>
          </a:xfrm>
        </p:grpSpPr>
        <p:grpSp>
          <p:nvGrpSpPr>
            <p:cNvPr id="23569" name="Group 14"/>
            <p:cNvGrpSpPr>
              <a:grpSpLocks/>
            </p:cNvGrpSpPr>
            <p:nvPr/>
          </p:nvGrpSpPr>
          <p:grpSpPr bwMode="auto">
            <a:xfrm>
              <a:off x="4724400" y="16154400"/>
              <a:ext cx="2648778" cy="2971800"/>
              <a:chOff x="7527620" y="13255978"/>
              <a:chExt cx="3409214" cy="3853744"/>
            </a:xfrm>
          </p:grpSpPr>
          <p:pic>
            <p:nvPicPr>
              <p:cNvPr id="23571" name="Picture 1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7620" y="13255978"/>
                <a:ext cx="3409214" cy="3853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3572" name="Group 4"/>
              <p:cNvGrpSpPr>
                <a:grpSpLocks/>
              </p:cNvGrpSpPr>
              <p:nvPr/>
            </p:nvGrpSpPr>
            <p:grpSpPr bwMode="auto">
              <a:xfrm>
                <a:off x="9221175" y="14097000"/>
                <a:ext cx="384249" cy="2780564"/>
                <a:chOff x="20748414" y="11887200"/>
                <a:chExt cx="357564" cy="2567057"/>
              </a:xfrm>
            </p:grpSpPr>
            <p:sp>
              <p:nvSpPr>
                <p:cNvPr id="23573" name="TextBox 122"/>
                <p:cNvSpPr txBox="1">
                  <a:spLocks noChangeArrowheads="1"/>
                </p:cNvSpPr>
                <p:nvPr/>
              </p:nvSpPr>
              <p:spPr bwMode="auto">
                <a:xfrm>
                  <a:off x="20780958" y="11887200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1</a:t>
                  </a:r>
                </a:p>
              </p:txBody>
            </p:sp>
            <p:sp>
              <p:nvSpPr>
                <p:cNvPr id="23574" name="TextBox 123"/>
                <p:cNvSpPr txBox="1">
                  <a:spLocks noChangeArrowheads="1"/>
                </p:cNvSpPr>
                <p:nvPr/>
              </p:nvSpPr>
              <p:spPr bwMode="auto">
                <a:xfrm>
                  <a:off x="20778576" y="12199938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2</a:t>
                  </a:r>
                </a:p>
              </p:txBody>
            </p:sp>
            <p:sp>
              <p:nvSpPr>
                <p:cNvPr id="23575" name="TextBox 124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2528550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3</a:t>
                  </a:r>
                </a:p>
              </p:txBody>
            </p:sp>
            <p:sp>
              <p:nvSpPr>
                <p:cNvPr id="23576" name="TextBox 125"/>
                <p:cNvSpPr txBox="1">
                  <a:spLocks noChangeArrowheads="1"/>
                </p:cNvSpPr>
                <p:nvPr/>
              </p:nvSpPr>
              <p:spPr bwMode="auto">
                <a:xfrm>
                  <a:off x="20748414" y="12855575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4</a:t>
                  </a:r>
                </a:p>
              </p:txBody>
            </p:sp>
            <p:sp>
              <p:nvSpPr>
                <p:cNvPr id="23577" name="TextBox 126"/>
                <p:cNvSpPr txBox="1">
                  <a:spLocks noChangeArrowheads="1"/>
                </p:cNvSpPr>
                <p:nvPr/>
              </p:nvSpPr>
              <p:spPr bwMode="auto">
                <a:xfrm>
                  <a:off x="20773866" y="13182600"/>
                  <a:ext cx="332112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5</a:t>
                  </a:r>
                </a:p>
              </p:txBody>
            </p:sp>
            <p:sp>
              <p:nvSpPr>
                <p:cNvPr id="23578" name="TextBox 127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3511214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6</a:t>
                  </a:r>
                </a:p>
              </p:txBody>
            </p:sp>
            <p:sp>
              <p:nvSpPr>
                <p:cNvPr id="23579" name="TextBox 128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3838238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7</a:t>
                  </a:r>
                </a:p>
              </p:txBody>
            </p:sp>
            <p:sp>
              <p:nvSpPr>
                <p:cNvPr id="23580" name="TextBox 129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4166850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8</a:t>
                  </a:r>
                </a:p>
              </p:txBody>
            </p:sp>
          </p:grpSp>
        </p:grpSp>
        <p:sp>
          <p:nvSpPr>
            <p:cNvPr id="23570" name="TextBox 75"/>
            <p:cNvSpPr txBox="1">
              <a:spLocks noChangeArrowheads="1"/>
            </p:cNvSpPr>
            <p:nvPr/>
          </p:nvSpPr>
          <p:spPr bwMode="auto">
            <a:xfrm>
              <a:off x="4800604" y="16154400"/>
              <a:ext cx="348450" cy="37724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/>
                <a:t>B</a:t>
              </a:r>
            </a:p>
          </p:txBody>
        </p:sp>
      </p:grpSp>
      <p:grpSp>
        <p:nvGrpSpPr>
          <p:cNvPr id="23554" name="Group 4"/>
          <p:cNvGrpSpPr>
            <a:grpSpLocks/>
          </p:cNvGrpSpPr>
          <p:nvPr/>
        </p:nvGrpSpPr>
        <p:grpSpPr bwMode="auto">
          <a:xfrm>
            <a:off x="6151563" y="15159038"/>
            <a:ext cx="2376487" cy="2667000"/>
            <a:chOff x="4724400" y="16154400"/>
            <a:chExt cx="2648778" cy="2971800"/>
          </a:xfrm>
        </p:grpSpPr>
        <p:grpSp>
          <p:nvGrpSpPr>
            <p:cNvPr id="23557" name="Group 14"/>
            <p:cNvGrpSpPr>
              <a:grpSpLocks/>
            </p:cNvGrpSpPr>
            <p:nvPr/>
          </p:nvGrpSpPr>
          <p:grpSpPr bwMode="auto">
            <a:xfrm>
              <a:off x="4724400" y="16154400"/>
              <a:ext cx="2648778" cy="2971800"/>
              <a:chOff x="7527620" y="13255978"/>
              <a:chExt cx="3409214" cy="3853744"/>
            </a:xfrm>
          </p:grpSpPr>
          <p:pic>
            <p:nvPicPr>
              <p:cNvPr id="23559" name="Picture 1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7620" y="13255978"/>
                <a:ext cx="3409214" cy="3853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3560" name="Group 4"/>
              <p:cNvGrpSpPr>
                <a:grpSpLocks/>
              </p:cNvGrpSpPr>
              <p:nvPr/>
            </p:nvGrpSpPr>
            <p:grpSpPr bwMode="auto">
              <a:xfrm>
                <a:off x="9221175" y="14097000"/>
                <a:ext cx="384249" cy="2780564"/>
                <a:chOff x="20748414" y="11887200"/>
                <a:chExt cx="357564" cy="2567057"/>
              </a:xfrm>
            </p:grpSpPr>
            <p:sp>
              <p:nvSpPr>
                <p:cNvPr id="23561" name="TextBox 122"/>
                <p:cNvSpPr txBox="1">
                  <a:spLocks noChangeArrowheads="1"/>
                </p:cNvSpPr>
                <p:nvPr/>
              </p:nvSpPr>
              <p:spPr bwMode="auto">
                <a:xfrm>
                  <a:off x="20780958" y="11887200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1</a:t>
                  </a:r>
                </a:p>
              </p:txBody>
            </p:sp>
            <p:sp>
              <p:nvSpPr>
                <p:cNvPr id="23562" name="TextBox 123"/>
                <p:cNvSpPr txBox="1">
                  <a:spLocks noChangeArrowheads="1"/>
                </p:cNvSpPr>
                <p:nvPr/>
              </p:nvSpPr>
              <p:spPr bwMode="auto">
                <a:xfrm>
                  <a:off x="20778576" y="12199938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2</a:t>
                  </a:r>
                </a:p>
              </p:txBody>
            </p:sp>
            <p:sp>
              <p:nvSpPr>
                <p:cNvPr id="23563" name="TextBox 124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2528550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3</a:t>
                  </a:r>
                </a:p>
              </p:txBody>
            </p:sp>
            <p:sp>
              <p:nvSpPr>
                <p:cNvPr id="23564" name="TextBox 125"/>
                <p:cNvSpPr txBox="1">
                  <a:spLocks noChangeArrowheads="1"/>
                </p:cNvSpPr>
                <p:nvPr/>
              </p:nvSpPr>
              <p:spPr bwMode="auto">
                <a:xfrm>
                  <a:off x="20748414" y="12855575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4</a:t>
                  </a:r>
                </a:p>
              </p:txBody>
            </p:sp>
            <p:sp>
              <p:nvSpPr>
                <p:cNvPr id="23565" name="TextBox 126"/>
                <p:cNvSpPr txBox="1">
                  <a:spLocks noChangeArrowheads="1"/>
                </p:cNvSpPr>
                <p:nvPr/>
              </p:nvSpPr>
              <p:spPr bwMode="auto">
                <a:xfrm>
                  <a:off x="20773866" y="13182600"/>
                  <a:ext cx="332112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5</a:t>
                  </a:r>
                </a:p>
              </p:txBody>
            </p:sp>
            <p:sp>
              <p:nvSpPr>
                <p:cNvPr id="23566" name="TextBox 127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3511214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6</a:t>
                  </a:r>
                </a:p>
              </p:txBody>
            </p:sp>
            <p:sp>
              <p:nvSpPr>
                <p:cNvPr id="23567" name="TextBox 128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3838238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7</a:t>
                  </a:r>
                </a:p>
              </p:txBody>
            </p:sp>
            <p:sp>
              <p:nvSpPr>
                <p:cNvPr id="23568" name="TextBox 129"/>
                <p:cNvSpPr txBox="1">
                  <a:spLocks noChangeArrowheads="1"/>
                </p:cNvSpPr>
                <p:nvPr/>
              </p:nvSpPr>
              <p:spPr bwMode="auto">
                <a:xfrm>
                  <a:off x="20778577" y="14166850"/>
                  <a:ext cx="322684" cy="287407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800"/>
                    <a:t>8</a:t>
                  </a:r>
                </a:p>
              </p:txBody>
            </p:sp>
          </p:grpSp>
        </p:grpSp>
        <p:sp>
          <p:nvSpPr>
            <p:cNvPr id="23558" name="TextBox 75"/>
            <p:cNvSpPr txBox="1">
              <a:spLocks noChangeArrowheads="1"/>
            </p:cNvSpPr>
            <p:nvPr/>
          </p:nvSpPr>
          <p:spPr bwMode="auto">
            <a:xfrm>
              <a:off x="4800604" y="16154400"/>
              <a:ext cx="348450" cy="37724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/>
                <a:t>B</a:t>
              </a:r>
            </a:p>
          </p:txBody>
        </p:sp>
      </p:grpSp>
      <p:sp>
        <p:nvSpPr>
          <p:cNvPr id="23555" name="TextBox 43"/>
          <p:cNvSpPr txBox="1">
            <a:spLocks noChangeArrowheads="1"/>
          </p:cNvSpPr>
          <p:nvPr/>
        </p:nvSpPr>
        <p:spPr bwMode="auto">
          <a:xfrm>
            <a:off x="7162800" y="61722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Figure S2</a:t>
            </a:r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066800"/>
            <a:ext cx="46323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466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 San Diego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Swerdlow</dc:creator>
  <cp:lastModifiedBy>Neal Swerdlow</cp:lastModifiedBy>
  <cp:revision>2</cp:revision>
  <dcterms:created xsi:type="dcterms:W3CDTF">2016-11-09T23:38:24Z</dcterms:created>
  <dcterms:modified xsi:type="dcterms:W3CDTF">2017-04-17T19:37:16Z</dcterms:modified>
</cp:coreProperties>
</file>