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2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2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1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4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5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7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7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2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89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6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8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DDD1-846C-204D-A968-5FCE621DBCE7}" type="datetimeFigureOut">
              <a:rPr lang="en-US" smtClean="0"/>
              <a:t>4/17/17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173C4-C684-0140-A905-94BEEC8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1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752300" y="2331403"/>
            <a:ext cx="4554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PBO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06227" y="233140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TOL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109251" y="1852352"/>
            <a:ext cx="6412169" cy="4070390"/>
            <a:chOff x="2109251" y="1852352"/>
            <a:chExt cx="6412169" cy="407039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6376" y="1918991"/>
              <a:ext cx="3771247" cy="381908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1205466" y="3689202"/>
              <a:ext cx="2592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Verbal Fluency T-Score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109251" y="1870907"/>
              <a:ext cx="415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A.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8" name="TextBox 225"/>
            <p:cNvSpPr txBox="1">
              <a:spLocks noChangeArrowheads="1"/>
            </p:cNvSpPr>
            <p:nvPr/>
          </p:nvSpPr>
          <p:spPr bwMode="auto">
            <a:xfrm>
              <a:off x="3257672" y="5553410"/>
              <a:ext cx="297041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    </a:t>
              </a:r>
              <a:r>
                <a:rPr lang="en-US" sz="180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Placebo       </a:t>
              </a:r>
              <a:r>
                <a:rPr lang="en-US" sz="1800" dirty="0" err="1">
                  <a:latin typeface="Arial" charset="0"/>
                  <a:cs typeface="Arial" charset="0"/>
                </a:rPr>
                <a:t>Tolcapone</a:t>
              </a:r>
              <a:endParaRPr lang="en-US" sz="1800" dirty="0">
                <a:latin typeface="Arial" charset="0"/>
                <a:cs typeface="Arial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57623" y="1852352"/>
              <a:ext cx="2063797" cy="2221992"/>
              <a:chOff x="6024288" y="392210"/>
              <a:chExt cx="2063797" cy="222199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62917" y="392210"/>
                <a:ext cx="1725168" cy="2221992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 rot="16200000">
                <a:off x="5880785" y="1312721"/>
                <a:ext cx="966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Mean T-score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24288" y="392210"/>
                <a:ext cx="4027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/>
                    <a:cs typeface="Arial"/>
                  </a:rPr>
                  <a:t>B.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7366073" y="392210"/>
                <a:ext cx="299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7139611" y="6358468"/>
            <a:ext cx="1587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latin typeface="Arial"/>
                <a:cs typeface="Arial"/>
              </a:rPr>
              <a:t>Figure </a:t>
            </a:r>
            <a:r>
              <a:rPr lang="en-US" sz="2400" b="1" smtClean="0">
                <a:latin typeface="Arial"/>
                <a:cs typeface="Arial"/>
              </a:rPr>
              <a:t>S3</a:t>
            </a:r>
            <a:endParaRPr lang="en-US"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4705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 San Diego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Swerdlow</dc:creator>
  <cp:lastModifiedBy>Neal Swerdlow</cp:lastModifiedBy>
  <cp:revision>8</cp:revision>
  <dcterms:created xsi:type="dcterms:W3CDTF">2016-11-01T21:42:38Z</dcterms:created>
  <dcterms:modified xsi:type="dcterms:W3CDTF">2017-04-17T19:32:34Z</dcterms:modified>
</cp:coreProperties>
</file>