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100" d="100"/>
          <a:sy n="100" d="100"/>
        </p:scale>
        <p:origin x="114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ushen\Box%20Sync\Yushen%20Qian's%20Files\Radiation%20Oncology\Research\HRP%20392%20-%20CEA%20RTOG%209802\Model%20Parameters\170205%20MASTER_KM%20Curve%20Fit%20to%20Transition%20Probabiliti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ushen\Box%20Sync\Yushen%20Qian's%20Files\Radiation%20Oncology\Research\HRP%20392%20-%20CEA%20RTOG%209802\Model%20Parameters\170205%20MASTER_KM%20Curve%20Fit%20to%20Transition%20Probabiliti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95422984232743"/>
          <c:y val="3.6600395797815016E-2"/>
          <c:w val="0.81795554953601834"/>
          <c:h val="0.81091050110163032"/>
        </c:manualLayout>
      </c:layout>
      <c:scatterChart>
        <c:scatterStyle val="lineMarker"/>
        <c:varyColors val="0"/>
        <c:ser>
          <c:idx val="0"/>
          <c:order val="0"/>
          <c:tx>
            <c:strRef>
              <c:f>All!$D$10</c:f>
              <c:strCache>
                <c:ptCount val="1"/>
                <c:pt idx="0">
                  <c:v>RT Only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All!$D$13:$D$157</c:f>
              <c:numCache>
                <c:formatCode>0.0000</c:formatCode>
                <c:ptCount val="14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0.99590000000000001</c:v>
                </c:pt>
                <c:pt idx="5">
                  <c:v>0.99170000000000003</c:v>
                </c:pt>
                <c:pt idx="6">
                  <c:v>0.99160000000000004</c:v>
                </c:pt>
                <c:pt idx="7">
                  <c:v>0.98529999999999995</c:v>
                </c:pt>
                <c:pt idx="8">
                  <c:v>0.98109999999999997</c:v>
                </c:pt>
                <c:pt idx="9">
                  <c:v>0.97209999999999996</c:v>
                </c:pt>
                <c:pt idx="10">
                  <c:v>0.97209999999999996</c:v>
                </c:pt>
                <c:pt idx="11">
                  <c:v>0.96919999999999995</c:v>
                </c:pt>
                <c:pt idx="12">
                  <c:v>0.96299999999999997</c:v>
                </c:pt>
                <c:pt idx="13">
                  <c:v>0.9546</c:v>
                </c:pt>
                <c:pt idx="14">
                  <c:v>0.95250000000000001</c:v>
                </c:pt>
                <c:pt idx="15">
                  <c:v>0.94789999999999996</c:v>
                </c:pt>
                <c:pt idx="16">
                  <c:v>0.94299999999999995</c:v>
                </c:pt>
                <c:pt idx="17">
                  <c:v>0.93530000000000002</c:v>
                </c:pt>
                <c:pt idx="18">
                  <c:v>0.92679999999999996</c:v>
                </c:pt>
                <c:pt idx="19">
                  <c:v>0.91390000000000005</c:v>
                </c:pt>
                <c:pt idx="20">
                  <c:v>0.91190000000000004</c:v>
                </c:pt>
                <c:pt idx="21">
                  <c:v>0.90490000000000004</c:v>
                </c:pt>
                <c:pt idx="22">
                  <c:v>0.89370000000000005</c:v>
                </c:pt>
                <c:pt idx="23">
                  <c:v>0.88400000000000001</c:v>
                </c:pt>
                <c:pt idx="24">
                  <c:v>0.87350000000000005</c:v>
                </c:pt>
                <c:pt idx="25">
                  <c:v>0.86650000000000005</c:v>
                </c:pt>
                <c:pt idx="26">
                  <c:v>0.85740000000000005</c:v>
                </c:pt>
                <c:pt idx="27">
                  <c:v>0.85740000000000005</c:v>
                </c:pt>
                <c:pt idx="28">
                  <c:v>0.84099999999999997</c:v>
                </c:pt>
                <c:pt idx="29">
                  <c:v>0.83160000000000001</c:v>
                </c:pt>
                <c:pt idx="30">
                  <c:v>0.81689999999999996</c:v>
                </c:pt>
                <c:pt idx="31">
                  <c:v>0.81499999999999995</c:v>
                </c:pt>
                <c:pt idx="32">
                  <c:v>0.80830000000000002</c:v>
                </c:pt>
                <c:pt idx="33">
                  <c:v>0.80500000000000005</c:v>
                </c:pt>
                <c:pt idx="34">
                  <c:v>0.79869999999999997</c:v>
                </c:pt>
                <c:pt idx="35">
                  <c:v>0.7964</c:v>
                </c:pt>
                <c:pt idx="36">
                  <c:v>0.78890000000000005</c:v>
                </c:pt>
                <c:pt idx="37">
                  <c:v>0.77880000000000005</c:v>
                </c:pt>
                <c:pt idx="38">
                  <c:v>0.77629999999999999</c:v>
                </c:pt>
                <c:pt idx="39">
                  <c:v>0.77629999999999999</c:v>
                </c:pt>
                <c:pt idx="40">
                  <c:v>0.77629999999999999</c:v>
                </c:pt>
                <c:pt idx="41">
                  <c:v>0.7762</c:v>
                </c:pt>
                <c:pt idx="42">
                  <c:v>0.77339999999999998</c:v>
                </c:pt>
                <c:pt idx="43">
                  <c:v>0.76</c:v>
                </c:pt>
                <c:pt idx="44">
                  <c:v>0.75749999999999995</c:v>
                </c:pt>
                <c:pt idx="45">
                  <c:v>0.74839999999999995</c:v>
                </c:pt>
                <c:pt idx="46">
                  <c:v>0.74270000000000003</c:v>
                </c:pt>
                <c:pt idx="47">
                  <c:v>0.74060000000000004</c:v>
                </c:pt>
                <c:pt idx="48">
                  <c:v>0.73429999999999995</c:v>
                </c:pt>
                <c:pt idx="49">
                  <c:v>0.71660000000000001</c:v>
                </c:pt>
                <c:pt idx="50">
                  <c:v>0.69489999999999996</c:v>
                </c:pt>
                <c:pt idx="51">
                  <c:v>0.6774</c:v>
                </c:pt>
                <c:pt idx="52">
                  <c:v>0.67010000000000003</c:v>
                </c:pt>
                <c:pt idx="53">
                  <c:v>0.65639999999999998</c:v>
                </c:pt>
                <c:pt idx="54">
                  <c:v>0.64459999999999995</c:v>
                </c:pt>
                <c:pt idx="55">
                  <c:v>0.63649999999999995</c:v>
                </c:pt>
                <c:pt idx="56">
                  <c:v>0.63649999999999995</c:v>
                </c:pt>
                <c:pt idx="57">
                  <c:v>0.63649999999999995</c:v>
                </c:pt>
                <c:pt idx="58">
                  <c:v>0.63580000000000003</c:v>
                </c:pt>
                <c:pt idx="59">
                  <c:v>0.63049999999999995</c:v>
                </c:pt>
                <c:pt idx="60">
                  <c:v>0.62949999999999995</c:v>
                </c:pt>
                <c:pt idx="61">
                  <c:v>0.62949999999999995</c:v>
                </c:pt>
                <c:pt idx="62">
                  <c:v>0.62280000000000002</c:v>
                </c:pt>
                <c:pt idx="63">
                  <c:v>0.61970000000000003</c:v>
                </c:pt>
                <c:pt idx="64">
                  <c:v>0.61970000000000003</c:v>
                </c:pt>
                <c:pt idx="65">
                  <c:v>0.61970000000000003</c:v>
                </c:pt>
                <c:pt idx="66">
                  <c:v>0.61970000000000003</c:v>
                </c:pt>
                <c:pt idx="67">
                  <c:v>0.61970000000000003</c:v>
                </c:pt>
                <c:pt idx="68">
                  <c:v>0.61970000000000003</c:v>
                </c:pt>
                <c:pt idx="69">
                  <c:v>0.61970000000000003</c:v>
                </c:pt>
                <c:pt idx="70">
                  <c:v>0.61970000000000003</c:v>
                </c:pt>
                <c:pt idx="71">
                  <c:v>0.61109999999999998</c:v>
                </c:pt>
                <c:pt idx="72">
                  <c:v>0.59050000000000002</c:v>
                </c:pt>
                <c:pt idx="73">
                  <c:v>0.59050000000000002</c:v>
                </c:pt>
                <c:pt idx="74">
                  <c:v>0.58460000000000001</c:v>
                </c:pt>
                <c:pt idx="75">
                  <c:v>0.56479999999999997</c:v>
                </c:pt>
                <c:pt idx="76">
                  <c:v>0.56359999999999999</c:v>
                </c:pt>
                <c:pt idx="77">
                  <c:v>0.56359999999999999</c:v>
                </c:pt>
                <c:pt idx="78">
                  <c:v>0.56359999999999999</c:v>
                </c:pt>
                <c:pt idx="79">
                  <c:v>0.5625</c:v>
                </c:pt>
                <c:pt idx="80">
                  <c:v>0.55489999999999995</c:v>
                </c:pt>
                <c:pt idx="81">
                  <c:v>0.5524</c:v>
                </c:pt>
                <c:pt idx="82">
                  <c:v>0.54630000000000001</c:v>
                </c:pt>
                <c:pt idx="83">
                  <c:v>0.54569999999999996</c:v>
                </c:pt>
                <c:pt idx="84">
                  <c:v>0.53520000000000001</c:v>
                </c:pt>
                <c:pt idx="85">
                  <c:v>0.52859999999999996</c:v>
                </c:pt>
                <c:pt idx="86">
                  <c:v>0.52859999999999996</c:v>
                </c:pt>
                <c:pt idx="87">
                  <c:v>0.52849999999999997</c:v>
                </c:pt>
                <c:pt idx="88">
                  <c:v>0.52639999999999998</c:v>
                </c:pt>
                <c:pt idx="89">
                  <c:v>0.51490000000000002</c:v>
                </c:pt>
                <c:pt idx="90">
                  <c:v>0.5131</c:v>
                </c:pt>
                <c:pt idx="91">
                  <c:v>0.50929999999999997</c:v>
                </c:pt>
                <c:pt idx="92">
                  <c:v>0.50149999999999995</c:v>
                </c:pt>
                <c:pt idx="93">
                  <c:v>0.50090000000000001</c:v>
                </c:pt>
                <c:pt idx="94">
                  <c:v>0.49349999999999999</c:v>
                </c:pt>
                <c:pt idx="95">
                  <c:v>0.49049999999999999</c:v>
                </c:pt>
                <c:pt idx="96">
                  <c:v>0.4844</c:v>
                </c:pt>
                <c:pt idx="97">
                  <c:v>0.4768</c:v>
                </c:pt>
                <c:pt idx="98">
                  <c:v>0.47670000000000001</c:v>
                </c:pt>
                <c:pt idx="99">
                  <c:v>0.47670000000000001</c:v>
                </c:pt>
                <c:pt idx="100">
                  <c:v>0.47670000000000001</c:v>
                </c:pt>
                <c:pt idx="101">
                  <c:v>0.47670000000000001</c:v>
                </c:pt>
                <c:pt idx="102">
                  <c:v>0.47660000000000002</c:v>
                </c:pt>
                <c:pt idx="103">
                  <c:v>0.47660000000000002</c:v>
                </c:pt>
                <c:pt idx="104">
                  <c:v>0.47139999999999999</c:v>
                </c:pt>
                <c:pt idx="105">
                  <c:v>0.46820000000000001</c:v>
                </c:pt>
                <c:pt idx="106">
                  <c:v>0.45910000000000001</c:v>
                </c:pt>
                <c:pt idx="107">
                  <c:v>0.45140000000000002</c:v>
                </c:pt>
                <c:pt idx="108">
                  <c:v>0.45140000000000002</c:v>
                </c:pt>
                <c:pt idx="109">
                  <c:v>0.45140000000000002</c:v>
                </c:pt>
                <c:pt idx="110">
                  <c:v>0.45140000000000002</c:v>
                </c:pt>
                <c:pt idx="111">
                  <c:v>0.45129999999999998</c:v>
                </c:pt>
                <c:pt idx="112">
                  <c:v>0.44640000000000002</c:v>
                </c:pt>
                <c:pt idx="113">
                  <c:v>0.43969999999999998</c:v>
                </c:pt>
                <c:pt idx="114">
                  <c:v>0.4335</c:v>
                </c:pt>
                <c:pt idx="115">
                  <c:v>0.4234</c:v>
                </c:pt>
                <c:pt idx="116">
                  <c:v>0.4108</c:v>
                </c:pt>
                <c:pt idx="117">
                  <c:v>0.40560000000000002</c:v>
                </c:pt>
                <c:pt idx="118">
                  <c:v>0.39710000000000001</c:v>
                </c:pt>
                <c:pt idx="119">
                  <c:v>0.39400000000000002</c:v>
                </c:pt>
                <c:pt idx="120">
                  <c:v>0.38009999999999999</c:v>
                </c:pt>
                <c:pt idx="121">
                  <c:v>0.38009999999999999</c:v>
                </c:pt>
                <c:pt idx="122">
                  <c:v>0.37930000000000003</c:v>
                </c:pt>
                <c:pt idx="123">
                  <c:v>0.37930000000000003</c:v>
                </c:pt>
                <c:pt idx="124">
                  <c:v>0.37930000000000003</c:v>
                </c:pt>
                <c:pt idx="125">
                  <c:v>0.35399999999999998</c:v>
                </c:pt>
                <c:pt idx="126">
                  <c:v>0.35399999999999998</c:v>
                </c:pt>
                <c:pt idx="127">
                  <c:v>0.35399999999999998</c:v>
                </c:pt>
                <c:pt idx="128">
                  <c:v>0.35399999999999998</c:v>
                </c:pt>
                <c:pt idx="129">
                  <c:v>0.35399999999999998</c:v>
                </c:pt>
                <c:pt idx="130">
                  <c:v>0.35399999999999998</c:v>
                </c:pt>
                <c:pt idx="131">
                  <c:v>0.35399999999999998</c:v>
                </c:pt>
                <c:pt idx="132">
                  <c:v>0.35120000000000001</c:v>
                </c:pt>
                <c:pt idx="133">
                  <c:v>0.35120000000000001</c:v>
                </c:pt>
                <c:pt idx="134">
                  <c:v>0.35120000000000001</c:v>
                </c:pt>
                <c:pt idx="135">
                  <c:v>0.35120000000000001</c:v>
                </c:pt>
                <c:pt idx="136">
                  <c:v>0.32</c:v>
                </c:pt>
                <c:pt idx="137">
                  <c:v>0.32</c:v>
                </c:pt>
                <c:pt idx="138">
                  <c:v>0.32</c:v>
                </c:pt>
                <c:pt idx="139">
                  <c:v>0.32</c:v>
                </c:pt>
                <c:pt idx="140">
                  <c:v>0.32</c:v>
                </c:pt>
                <c:pt idx="141">
                  <c:v>0.32</c:v>
                </c:pt>
                <c:pt idx="142">
                  <c:v>0.32</c:v>
                </c:pt>
                <c:pt idx="143">
                  <c:v>0.32</c:v>
                </c:pt>
                <c:pt idx="144">
                  <c:v>0.32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7B8-4023-9A2B-9669D7D55D54}"/>
            </c:ext>
          </c:extLst>
        </c:ser>
        <c:ser>
          <c:idx val="1"/>
          <c:order val="1"/>
          <c:tx>
            <c:strRef>
              <c:f>All!$W$10</c:f>
              <c:strCache>
                <c:ptCount val="1"/>
                <c:pt idx="0">
                  <c:v>RT Only (Model)</c:v>
                </c:pt>
              </c:strCache>
            </c:strRef>
          </c:tx>
          <c:spPr>
            <a:ln>
              <a:solidFill>
                <a:srgbClr val="C00000"/>
              </a:solidFill>
              <a:prstDash val="sysDot"/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All!$W$13:$W$157</c:f>
              <c:numCache>
                <c:formatCode>0.0000</c:formatCode>
                <c:ptCount val="145"/>
                <c:pt idx="0">
                  <c:v>1</c:v>
                </c:pt>
                <c:pt idx="1">
                  <c:v>0.99985379916317363</c:v>
                </c:pt>
                <c:pt idx="2">
                  <c:v>0.99908992480004444</c:v>
                </c:pt>
                <c:pt idx="3">
                  <c:v>0.99774601331264035</c:v>
                </c:pt>
                <c:pt idx="4">
                  <c:v>0.99585780041362659</c:v>
                </c:pt>
                <c:pt idx="5">
                  <c:v>0.99345921307673646</c:v>
                </c:pt>
                <c:pt idx="6">
                  <c:v>0.99058245708896608</c:v>
                </c:pt>
                <c:pt idx="7">
                  <c:v>0.98725810041426088</c:v>
                </c:pt>
                <c:pt idx="8">
                  <c:v>0.98351515256843269</c:v>
                </c:pt>
                <c:pt idx="9">
                  <c:v>0.97938114019553191</c:v>
                </c:pt>
                <c:pt idx="10">
                  <c:v>0.97488217902682828</c:v>
                </c:pt>
                <c:pt idx="11">
                  <c:v>0.97004304239493278</c:v>
                </c:pt>
                <c:pt idx="12">
                  <c:v>0.96488722646736269</c:v>
                </c:pt>
                <c:pt idx="13">
                  <c:v>0.95942811133482797</c:v>
                </c:pt>
                <c:pt idx="14">
                  <c:v>0.95369626425082887</c:v>
                </c:pt>
                <c:pt idx="15">
                  <c:v>0.94771168347647405</c:v>
                </c:pt>
                <c:pt idx="16">
                  <c:v>0.94149332257732832</c:v>
                </c:pt>
                <c:pt idx="17">
                  <c:v>0.93505914139429414</c:v>
                </c:pt>
                <c:pt idx="18">
                  <c:v>0.92842615457082944</c:v>
                </c:pt>
                <c:pt idx="19">
                  <c:v>0.92161047775310911</c:v>
                </c:pt>
                <c:pt idx="20">
                  <c:v>0.91462737157416607</c:v>
                </c:pt>
                <c:pt idx="21">
                  <c:v>0.90749128352776864</c:v>
                </c:pt>
                <c:pt idx="22">
                  <c:v>0.9002158878327442</c:v>
                </c:pt>
                <c:pt idx="23">
                  <c:v>0.8928141233836614</c:v>
                </c:pt>
                <c:pt idx="24">
                  <c:v>0.88529822987921414</c:v>
                </c:pt>
                <c:pt idx="25">
                  <c:v>0.87767018310454148</c:v>
                </c:pt>
                <c:pt idx="26">
                  <c:v>0.86995110847847446</c:v>
                </c:pt>
                <c:pt idx="27">
                  <c:v>0.86215131848793847</c:v>
                </c:pt>
                <c:pt idx="28">
                  <c:v>0.85428055581790141</c:v>
                </c:pt>
                <c:pt idx="29">
                  <c:v>0.8463480215249426</c:v>
                </c:pt>
                <c:pt idx="30">
                  <c:v>0.83836240185532851</c:v>
                </c:pt>
                <c:pt idx="31">
                  <c:v>0.83033189377233574</c:v>
                </c:pt>
                <c:pt idx="32">
                  <c:v>0.82226422925447507</c:v>
                </c:pt>
                <c:pt idx="33">
                  <c:v>0.81416669842333356</c:v>
                </c:pt>
                <c:pt idx="34">
                  <c:v>0.80604617155694802</c:v>
                </c:pt>
                <c:pt idx="35">
                  <c:v>0.79790912004196479</c:v>
                </c:pt>
                <c:pt idx="36">
                  <c:v>0.78976163631529539</c:v>
                </c:pt>
                <c:pt idx="37">
                  <c:v>0.78159913744876364</c:v>
                </c:pt>
                <c:pt idx="38">
                  <c:v>0.77343795640987889</c:v>
                </c:pt>
                <c:pt idx="39">
                  <c:v>0.76528312739268478</c:v>
                </c:pt>
                <c:pt idx="40">
                  <c:v>0.75713937776600992</c:v>
                </c:pt>
                <c:pt idx="41">
                  <c:v>0.74901114356937115</c:v>
                </c:pt>
                <c:pt idx="42">
                  <c:v>0.74090258425921462</c:v>
                </c:pt>
                <c:pt idx="43">
                  <c:v>0.73281759674135372</c:v>
                </c:pt>
                <c:pt idx="44">
                  <c:v>0.72475982872375233</c:v>
                </c:pt>
                <c:pt idx="45">
                  <c:v>0.71673269142217388</c:v>
                </c:pt>
                <c:pt idx="46">
                  <c:v>0.70873937164966405</c:v>
                </c:pt>
                <c:pt idx="47">
                  <c:v>0.70078284331936125</c:v>
                </c:pt>
                <c:pt idx="48">
                  <c:v>0.69286587838871938</c:v>
                </c:pt>
                <c:pt idx="49">
                  <c:v>0.68945003382310333</c:v>
                </c:pt>
                <c:pt idx="50">
                  <c:v>0.68596370054195199</c:v>
                </c:pt>
                <c:pt idx="51">
                  <c:v>0.68241014364034402</c:v>
                </c:pt>
                <c:pt idx="52">
                  <c:v>0.67879253791053817</c:v>
                </c:pt>
                <c:pt idx="53">
                  <c:v>0.67511396998895234</c:v>
                </c:pt>
                <c:pt idx="54">
                  <c:v>0.67137744045547321</c:v>
                </c:pt>
                <c:pt idx="55">
                  <c:v>0.66758586588612012</c:v>
                </c:pt>
                <c:pt idx="56">
                  <c:v>0.66374208086005893</c:v>
                </c:pt>
                <c:pt idx="57">
                  <c:v>0.65984883992194576</c:v>
                </c:pt>
                <c:pt idx="58">
                  <c:v>0.65590881950055868</c:v>
                </c:pt>
                <c:pt idx="59">
                  <c:v>0.6519246197846531</c:v>
                </c:pt>
                <c:pt idx="60">
                  <c:v>0.64789876655696055</c:v>
                </c:pt>
                <c:pt idx="61">
                  <c:v>0.64382450468256369</c:v>
                </c:pt>
                <c:pt idx="62">
                  <c:v>0.63971373241743712</c:v>
                </c:pt>
                <c:pt idx="63">
                  <c:v>0.63556875510047095</c:v>
                </c:pt>
                <c:pt idx="64">
                  <c:v>0.63139181077908701</c:v>
                </c:pt>
                <c:pt idx="65">
                  <c:v>0.62718507184314798</c:v>
                </c:pt>
                <c:pt idx="66">
                  <c:v>0.622950646622209</c:v>
                </c:pt>
                <c:pt idx="67">
                  <c:v>0.61869058094689999</c:v>
                </c:pt>
                <c:pt idx="68">
                  <c:v>0.61440685967521169</c:v>
                </c:pt>
                <c:pt idx="69">
                  <c:v>0.61010140818444225</c:v>
                </c:pt>
                <c:pt idx="70">
                  <c:v>0.60577609382954578</c:v>
                </c:pt>
                <c:pt idx="71">
                  <c:v>0.60143272736860554</c:v>
                </c:pt>
                <c:pt idx="72">
                  <c:v>0.59707306435614416</c:v>
                </c:pt>
                <c:pt idx="73">
                  <c:v>0.59269065951413114</c:v>
                </c:pt>
                <c:pt idx="74">
                  <c:v>0.58829558121952741</c:v>
                </c:pt>
                <c:pt idx="75">
                  <c:v>0.58388942054199544</c:v>
                </c:pt>
                <c:pt idx="76">
                  <c:v>0.57947371877167186</c:v>
                </c:pt>
                <c:pt idx="77">
                  <c:v>0.57504996865832925</c:v>
                </c:pt>
                <c:pt idx="78">
                  <c:v>0.57061961562240338</c:v>
                </c:pt>
                <c:pt idx="79">
                  <c:v>0.56618405893849233</c:v>
                </c:pt>
                <c:pt idx="80">
                  <c:v>0.56174465289192799</c:v>
                </c:pt>
                <c:pt idx="81">
                  <c:v>0.55730270790900249</c:v>
                </c:pt>
                <c:pt idx="82">
                  <c:v>0.55285949166142134</c:v>
                </c:pt>
                <c:pt idx="83">
                  <c:v>0.54841623014554353</c:v>
                </c:pt>
                <c:pt idx="84">
                  <c:v>0.54397410873695773</c:v>
                </c:pt>
                <c:pt idx="85">
                  <c:v>0.5395265796350881</c:v>
                </c:pt>
                <c:pt idx="86">
                  <c:v>0.53508270066368557</c:v>
                </c:pt>
                <c:pt idx="87">
                  <c:v>0.53064353488735561</c:v>
                </c:pt>
                <c:pt idx="88">
                  <c:v>0.52621010888207276</c:v>
                </c:pt>
                <c:pt idx="89">
                  <c:v>0.52178341367098935</c:v>
                </c:pt>
                <c:pt idx="90">
                  <c:v>0.51736440563870034</c:v>
                </c:pt>
                <c:pt idx="91">
                  <c:v>0.51295400742443764</c:v>
                </c:pt>
                <c:pt idx="92">
                  <c:v>0.50855310879465121</c:v>
                </c:pt>
                <c:pt idx="93">
                  <c:v>0.50416256749543042</c:v>
                </c:pt>
                <c:pt idx="94">
                  <c:v>0.4997832100852051</c:v>
                </c:pt>
                <c:pt idx="95">
                  <c:v>0.49541583274815781</c:v>
                </c:pt>
                <c:pt idx="96">
                  <c:v>0.49106120208877124</c:v>
                </c:pt>
                <c:pt idx="97">
                  <c:v>0.48671288132137341</c:v>
                </c:pt>
                <c:pt idx="98">
                  <c:v>0.48237899448463528</c:v>
                </c:pt>
                <c:pt idx="99">
                  <c:v>0.47806021793226783</c:v>
                </c:pt>
                <c:pt idx="100">
                  <c:v>0.4737572015757654</c:v>
                </c:pt>
                <c:pt idx="101">
                  <c:v>0.46947056958760752</c:v>
                </c:pt>
                <c:pt idx="102">
                  <c:v>0.46520092108801375</c:v>
                </c:pt>
                <c:pt idx="103">
                  <c:v>0.46094883081561139</c:v>
                </c:pt>
                <c:pt idx="104">
                  <c:v>0.45671484978237253</c:v>
                </c:pt>
                <c:pt idx="105">
                  <c:v>0.45249950591316646</c:v>
                </c:pt>
                <c:pt idx="106">
                  <c:v>0.44830330467026658</c:v>
                </c:pt>
                <c:pt idx="107">
                  <c:v>0.44412672966314493</c:v>
                </c:pt>
                <c:pt idx="108">
                  <c:v>0.43997024324387857</c:v>
                </c:pt>
                <c:pt idx="109">
                  <c:v>0.43582782472651449</c:v>
                </c:pt>
                <c:pt idx="110">
                  <c:v>0.43170657394255285</c:v>
                </c:pt>
                <c:pt idx="111">
                  <c:v>0.42760688741393049</c:v>
                </c:pt>
                <c:pt idx="112">
                  <c:v>0.4235291427751342</c:v>
                </c:pt>
                <c:pt idx="113">
                  <c:v>0.41947369929856371</c:v>
                </c:pt>
                <c:pt idx="114">
                  <c:v>0.41544089840737553</c:v>
                </c:pt>
                <c:pt idx="115">
                  <c:v>0.4114310641760851</c:v>
                </c:pt>
                <c:pt idx="116">
                  <c:v>0.40744450381920028</c:v>
                </c:pt>
                <c:pt idx="117">
                  <c:v>0.40348150816815276</c:v>
                </c:pt>
                <c:pt idx="118">
                  <c:v>0.39954235213678724</c:v>
                </c:pt>
                <c:pt idx="119">
                  <c:v>0.39562729517566431</c:v>
                </c:pt>
                <c:pt idx="120">
                  <c:v>0.39173658171542725</c:v>
                </c:pt>
                <c:pt idx="121">
                  <c:v>0.38786472217004492</c:v>
                </c:pt>
                <c:pt idx="122">
                  <c:v>0.38401784272857004</c:v>
                </c:pt>
                <c:pt idx="123">
                  <c:v>0.38019614045639671</c:v>
                </c:pt>
                <c:pt idx="124">
                  <c:v>0.3763997991793625</c:v>
                </c:pt>
                <c:pt idx="125">
                  <c:v>0.37262898987356424</c:v>
                </c:pt>
                <c:pt idx="126">
                  <c:v>0.36888387104567755</c:v>
                </c:pt>
                <c:pt idx="127">
                  <c:v>0.36516458910399441</c:v>
                </c:pt>
                <c:pt idx="128">
                  <c:v>0.36147127872038665</c:v>
                </c:pt>
                <c:pt idx="129">
                  <c:v>0.35780406318340041</c:v>
                </c:pt>
                <c:pt idx="130">
                  <c:v>0.35416305474268084</c:v>
                </c:pt>
                <c:pt idx="131">
                  <c:v>0.35054835494492326</c:v>
                </c:pt>
                <c:pt idx="132">
                  <c:v>0.34696005496154092</c:v>
                </c:pt>
                <c:pt idx="133">
                  <c:v>0.34339331158240111</c:v>
                </c:pt>
                <c:pt idx="134">
                  <c:v>0.33985328502251266</c:v>
                </c:pt>
                <c:pt idx="135">
                  <c:v>0.33634003302907345</c:v>
                </c:pt>
                <c:pt idx="136">
                  <c:v>0.33285360430149113</c:v>
                </c:pt>
                <c:pt idx="137">
                  <c:v>0.32939403877827594</c:v>
                </c:pt>
                <c:pt idx="138">
                  <c:v>0.32596136791675923</c:v>
                </c:pt>
                <c:pt idx="139">
                  <c:v>0.32255561496580099</c:v>
                </c:pt>
                <c:pt idx="140">
                  <c:v>0.31917679523164622</c:v>
                </c:pt>
                <c:pt idx="141">
                  <c:v>0.31582491633708654</c:v>
                </c:pt>
                <c:pt idx="142">
                  <c:v>0.3124999784740794</c:v>
                </c:pt>
                <c:pt idx="143">
                  <c:v>0.30920197464997512</c:v>
                </c:pt>
                <c:pt idx="144">
                  <c:v>0.30593089092749703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7B8-4023-9A2B-9669D7D55D54}"/>
            </c:ext>
          </c:extLst>
        </c:ser>
        <c:ser>
          <c:idx val="2"/>
          <c:order val="2"/>
          <c:tx>
            <c:strRef>
              <c:f>All!$F$10</c:f>
              <c:strCache>
                <c:ptCount val="1"/>
                <c:pt idx="0">
                  <c:v>RT + PCV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All!$F$13:$F$157</c:f>
              <c:numCache>
                <c:formatCode>0.0000</c:formatCode>
                <c:ptCount val="145"/>
                <c:pt idx="0">
                  <c:v>1</c:v>
                </c:pt>
                <c:pt idx="1">
                  <c:v>0.98450000000000004</c:v>
                </c:pt>
                <c:pt idx="2">
                  <c:v>0.98450000000000004</c:v>
                </c:pt>
                <c:pt idx="3">
                  <c:v>0.97</c:v>
                </c:pt>
                <c:pt idx="4">
                  <c:v>0.96209999999999996</c:v>
                </c:pt>
                <c:pt idx="5">
                  <c:v>0.96099999999999997</c:v>
                </c:pt>
                <c:pt idx="6">
                  <c:v>0.96099999999999997</c:v>
                </c:pt>
                <c:pt idx="7">
                  <c:v>0.95840000000000003</c:v>
                </c:pt>
                <c:pt idx="8">
                  <c:v>0.9526</c:v>
                </c:pt>
                <c:pt idx="9">
                  <c:v>0.93530000000000002</c:v>
                </c:pt>
                <c:pt idx="10">
                  <c:v>0.92020000000000002</c:v>
                </c:pt>
                <c:pt idx="11">
                  <c:v>0.92020000000000002</c:v>
                </c:pt>
                <c:pt idx="12">
                  <c:v>0.90980000000000005</c:v>
                </c:pt>
                <c:pt idx="13">
                  <c:v>0.90229999999999999</c:v>
                </c:pt>
                <c:pt idx="14">
                  <c:v>0.90229999999999999</c:v>
                </c:pt>
                <c:pt idx="15">
                  <c:v>0.90229999999999999</c:v>
                </c:pt>
                <c:pt idx="16">
                  <c:v>0.90139999999999998</c:v>
                </c:pt>
                <c:pt idx="17">
                  <c:v>0.89149999999999996</c:v>
                </c:pt>
                <c:pt idx="18">
                  <c:v>0.8821</c:v>
                </c:pt>
                <c:pt idx="19">
                  <c:v>0.87709999999999999</c:v>
                </c:pt>
                <c:pt idx="20">
                  <c:v>0.87709999999999999</c:v>
                </c:pt>
                <c:pt idx="21">
                  <c:v>0.87090000000000001</c:v>
                </c:pt>
                <c:pt idx="22">
                  <c:v>0.86739999999999995</c:v>
                </c:pt>
                <c:pt idx="23">
                  <c:v>0.85770000000000002</c:v>
                </c:pt>
                <c:pt idx="24">
                  <c:v>0.85160000000000002</c:v>
                </c:pt>
                <c:pt idx="25">
                  <c:v>0.84240000000000004</c:v>
                </c:pt>
                <c:pt idx="26">
                  <c:v>0.84240000000000004</c:v>
                </c:pt>
                <c:pt idx="27">
                  <c:v>0.8286</c:v>
                </c:pt>
                <c:pt idx="28">
                  <c:v>0.81889999999999996</c:v>
                </c:pt>
                <c:pt idx="29">
                  <c:v>0.81189999999999996</c:v>
                </c:pt>
                <c:pt idx="30">
                  <c:v>0.81189999999999996</c:v>
                </c:pt>
                <c:pt idx="31">
                  <c:v>0.81189999999999996</c:v>
                </c:pt>
                <c:pt idx="32">
                  <c:v>0.81189999999999996</c:v>
                </c:pt>
                <c:pt idx="33">
                  <c:v>0.81189999999999996</c:v>
                </c:pt>
                <c:pt idx="34">
                  <c:v>0.8075</c:v>
                </c:pt>
                <c:pt idx="35">
                  <c:v>0.8075</c:v>
                </c:pt>
                <c:pt idx="36">
                  <c:v>0.79630000000000001</c:v>
                </c:pt>
                <c:pt idx="37">
                  <c:v>0.79390000000000005</c:v>
                </c:pt>
                <c:pt idx="38">
                  <c:v>0.78129999999999999</c:v>
                </c:pt>
                <c:pt idx="39">
                  <c:v>0.78129999999999999</c:v>
                </c:pt>
                <c:pt idx="40">
                  <c:v>0.78039999999999998</c:v>
                </c:pt>
                <c:pt idx="41">
                  <c:v>0.78039999999999998</c:v>
                </c:pt>
                <c:pt idx="42">
                  <c:v>0.77949999999999997</c:v>
                </c:pt>
                <c:pt idx="43">
                  <c:v>0.77949999999999997</c:v>
                </c:pt>
                <c:pt idx="44">
                  <c:v>0.7712</c:v>
                </c:pt>
                <c:pt idx="45">
                  <c:v>0.75660000000000005</c:v>
                </c:pt>
                <c:pt idx="46">
                  <c:v>0.75660000000000005</c:v>
                </c:pt>
                <c:pt idx="47">
                  <c:v>0.75049999999999994</c:v>
                </c:pt>
                <c:pt idx="48">
                  <c:v>0.74539999999999995</c:v>
                </c:pt>
                <c:pt idx="49">
                  <c:v>0.74370000000000003</c:v>
                </c:pt>
                <c:pt idx="50">
                  <c:v>0.74370000000000003</c:v>
                </c:pt>
                <c:pt idx="51">
                  <c:v>0.73619999999999997</c:v>
                </c:pt>
                <c:pt idx="52">
                  <c:v>0.72940000000000005</c:v>
                </c:pt>
                <c:pt idx="53">
                  <c:v>0.72860000000000003</c:v>
                </c:pt>
                <c:pt idx="54">
                  <c:v>0.72860000000000003</c:v>
                </c:pt>
                <c:pt idx="55">
                  <c:v>0.72850000000000004</c:v>
                </c:pt>
                <c:pt idx="56">
                  <c:v>0.72799999999999998</c:v>
                </c:pt>
                <c:pt idx="57">
                  <c:v>0.72099999999999997</c:v>
                </c:pt>
                <c:pt idx="58">
                  <c:v>0.72099999999999997</c:v>
                </c:pt>
                <c:pt idx="59">
                  <c:v>0.72009999999999996</c:v>
                </c:pt>
                <c:pt idx="60">
                  <c:v>0.71760000000000002</c:v>
                </c:pt>
                <c:pt idx="61">
                  <c:v>0.71189999999999998</c:v>
                </c:pt>
                <c:pt idx="62">
                  <c:v>0.71189999999999998</c:v>
                </c:pt>
                <c:pt idx="63">
                  <c:v>0.71189999999999998</c:v>
                </c:pt>
                <c:pt idx="64">
                  <c:v>0.70830000000000004</c:v>
                </c:pt>
                <c:pt idx="65">
                  <c:v>0.70340000000000003</c:v>
                </c:pt>
                <c:pt idx="66">
                  <c:v>0.70340000000000003</c:v>
                </c:pt>
                <c:pt idx="67">
                  <c:v>0.70340000000000003</c:v>
                </c:pt>
                <c:pt idx="68">
                  <c:v>0.70340000000000003</c:v>
                </c:pt>
                <c:pt idx="69">
                  <c:v>0.70340000000000003</c:v>
                </c:pt>
                <c:pt idx="70">
                  <c:v>0.70340000000000003</c:v>
                </c:pt>
                <c:pt idx="71">
                  <c:v>0.69750000000000001</c:v>
                </c:pt>
                <c:pt idx="72">
                  <c:v>0.68579999999999997</c:v>
                </c:pt>
                <c:pt idx="73">
                  <c:v>0.68469999999999998</c:v>
                </c:pt>
                <c:pt idx="74">
                  <c:v>0.67789999999999995</c:v>
                </c:pt>
                <c:pt idx="75">
                  <c:v>0.67789999999999995</c:v>
                </c:pt>
                <c:pt idx="76">
                  <c:v>0.67789999999999995</c:v>
                </c:pt>
                <c:pt idx="77">
                  <c:v>0.67789999999999995</c:v>
                </c:pt>
                <c:pt idx="78">
                  <c:v>0.67789999999999995</c:v>
                </c:pt>
                <c:pt idx="79">
                  <c:v>0.67789999999999995</c:v>
                </c:pt>
                <c:pt idx="80">
                  <c:v>0.67779999999999996</c:v>
                </c:pt>
                <c:pt idx="81">
                  <c:v>0.67620000000000002</c:v>
                </c:pt>
                <c:pt idx="82">
                  <c:v>0.66969999999999996</c:v>
                </c:pt>
                <c:pt idx="83">
                  <c:v>0.66969999999999996</c:v>
                </c:pt>
                <c:pt idx="84">
                  <c:v>0.66100000000000003</c:v>
                </c:pt>
                <c:pt idx="85">
                  <c:v>0.66020000000000001</c:v>
                </c:pt>
                <c:pt idx="86">
                  <c:v>0.65329999999999999</c:v>
                </c:pt>
                <c:pt idx="87">
                  <c:v>0.64980000000000004</c:v>
                </c:pt>
                <c:pt idx="88">
                  <c:v>0.64980000000000004</c:v>
                </c:pt>
                <c:pt idx="89">
                  <c:v>0.64980000000000004</c:v>
                </c:pt>
                <c:pt idx="90">
                  <c:v>0.64980000000000004</c:v>
                </c:pt>
                <c:pt idx="91">
                  <c:v>0.64880000000000004</c:v>
                </c:pt>
                <c:pt idx="92">
                  <c:v>0.63660000000000005</c:v>
                </c:pt>
                <c:pt idx="93">
                  <c:v>0.63570000000000004</c:v>
                </c:pt>
                <c:pt idx="94">
                  <c:v>0.63390000000000002</c:v>
                </c:pt>
                <c:pt idx="95">
                  <c:v>0.63390000000000002</c:v>
                </c:pt>
                <c:pt idx="96">
                  <c:v>0.63390000000000002</c:v>
                </c:pt>
                <c:pt idx="97">
                  <c:v>0.63300000000000001</c:v>
                </c:pt>
                <c:pt idx="98">
                  <c:v>0.63300000000000001</c:v>
                </c:pt>
                <c:pt idx="99">
                  <c:v>0.63300000000000001</c:v>
                </c:pt>
                <c:pt idx="100">
                  <c:v>0.63300000000000001</c:v>
                </c:pt>
                <c:pt idx="101">
                  <c:v>0.62649999999999995</c:v>
                </c:pt>
                <c:pt idx="102">
                  <c:v>0.62439999999999996</c:v>
                </c:pt>
                <c:pt idx="103">
                  <c:v>0.62439999999999996</c:v>
                </c:pt>
                <c:pt idx="104">
                  <c:v>0.62429999999999997</c:v>
                </c:pt>
                <c:pt idx="105">
                  <c:v>0.61960000000000004</c:v>
                </c:pt>
                <c:pt idx="106">
                  <c:v>0.61260000000000003</c:v>
                </c:pt>
                <c:pt idx="107">
                  <c:v>0.61260000000000003</c:v>
                </c:pt>
                <c:pt idx="108">
                  <c:v>0.60660000000000003</c:v>
                </c:pt>
                <c:pt idx="109">
                  <c:v>0.60140000000000005</c:v>
                </c:pt>
                <c:pt idx="110">
                  <c:v>0.59540000000000004</c:v>
                </c:pt>
                <c:pt idx="111">
                  <c:v>0.5948</c:v>
                </c:pt>
                <c:pt idx="112">
                  <c:v>0.5948</c:v>
                </c:pt>
                <c:pt idx="113">
                  <c:v>0.5948</c:v>
                </c:pt>
                <c:pt idx="114">
                  <c:v>0.5948</c:v>
                </c:pt>
                <c:pt idx="115">
                  <c:v>0.5948</c:v>
                </c:pt>
                <c:pt idx="116">
                  <c:v>0.5948</c:v>
                </c:pt>
                <c:pt idx="117">
                  <c:v>0.5948</c:v>
                </c:pt>
                <c:pt idx="118">
                  <c:v>0.5948</c:v>
                </c:pt>
                <c:pt idx="119">
                  <c:v>0.5948</c:v>
                </c:pt>
                <c:pt idx="120">
                  <c:v>0.5948</c:v>
                </c:pt>
                <c:pt idx="121">
                  <c:v>0.5948</c:v>
                </c:pt>
                <c:pt idx="122">
                  <c:v>0.5948</c:v>
                </c:pt>
                <c:pt idx="123">
                  <c:v>0.5948</c:v>
                </c:pt>
                <c:pt idx="124">
                  <c:v>0.5948</c:v>
                </c:pt>
                <c:pt idx="125">
                  <c:v>0.58930000000000005</c:v>
                </c:pt>
                <c:pt idx="126">
                  <c:v>0.58930000000000005</c:v>
                </c:pt>
                <c:pt idx="127">
                  <c:v>0.58520000000000005</c:v>
                </c:pt>
                <c:pt idx="128">
                  <c:v>0.58520000000000005</c:v>
                </c:pt>
                <c:pt idx="129">
                  <c:v>0.58520000000000005</c:v>
                </c:pt>
                <c:pt idx="130">
                  <c:v>0.58520000000000005</c:v>
                </c:pt>
                <c:pt idx="131">
                  <c:v>0.58520000000000005</c:v>
                </c:pt>
                <c:pt idx="132">
                  <c:v>0.58489999999999998</c:v>
                </c:pt>
                <c:pt idx="133">
                  <c:v>0.58489999999999998</c:v>
                </c:pt>
                <c:pt idx="134">
                  <c:v>0.57410000000000005</c:v>
                </c:pt>
                <c:pt idx="135">
                  <c:v>0.56930000000000003</c:v>
                </c:pt>
                <c:pt idx="136">
                  <c:v>0.55230000000000001</c:v>
                </c:pt>
                <c:pt idx="137">
                  <c:v>0.55230000000000001</c:v>
                </c:pt>
                <c:pt idx="138">
                  <c:v>0.54969999999999997</c:v>
                </c:pt>
                <c:pt idx="139">
                  <c:v>0.54969999999999997</c:v>
                </c:pt>
                <c:pt idx="140">
                  <c:v>0.54969999999999997</c:v>
                </c:pt>
                <c:pt idx="141">
                  <c:v>0.54969999999999997</c:v>
                </c:pt>
                <c:pt idx="142">
                  <c:v>0.54969999999999997</c:v>
                </c:pt>
                <c:pt idx="143">
                  <c:v>0.54069999999999996</c:v>
                </c:pt>
                <c:pt idx="144">
                  <c:v>0.53269999999999995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7B8-4023-9A2B-9669D7D55D54}"/>
            </c:ext>
          </c:extLst>
        </c:ser>
        <c:ser>
          <c:idx val="3"/>
          <c:order val="3"/>
          <c:tx>
            <c:strRef>
              <c:f>All!$AA$10</c:f>
              <c:strCache>
                <c:ptCount val="1"/>
                <c:pt idx="0">
                  <c:v>RT + PCV (Model)</c:v>
                </c:pt>
              </c:strCache>
            </c:strRef>
          </c:tx>
          <c:spPr>
            <a:ln>
              <a:solidFill>
                <a:srgbClr val="0070C0"/>
              </a:solidFill>
              <a:prstDash val="sysDot"/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All!$AA$13:$AA$157</c:f>
              <c:numCache>
                <c:formatCode>0.0000</c:formatCode>
                <c:ptCount val="145"/>
                <c:pt idx="0">
                  <c:v>1</c:v>
                </c:pt>
                <c:pt idx="1">
                  <c:v>0.99985379916317363</c:v>
                </c:pt>
                <c:pt idx="2">
                  <c:v>0.99850653040964354</c:v>
                </c:pt>
                <c:pt idx="3">
                  <c:v>0.99600817756754223</c:v>
                </c:pt>
                <c:pt idx="4">
                  <c:v>0.99255914979143911</c:v>
                </c:pt>
                <c:pt idx="5">
                  <c:v>0.9883257243333563</c:v>
                </c:pt>
                <c:pt idx="6">
                  <c:v>0.98344367587829107</c:v>
                </c:pt>
                <c:pt idx="7">
                  <c:v>0.97802512448528522</c:v>
                </c:pt>
                <c:pt idx="8">
                  <c:v>0.97216376980996588</c:v>
                </c:pt>
                <c:pt idx="9">
                  <c:v>0.96593868945901806</c:v>
                </c:pt>
                <c:pt idx="10">
                  <c:v>0.95941713408737361</c:v>
                </c:pt>
                <c:pt idx="11">
                  <c:v>0.95265663395442157</c:v>
                </c:pt>
                <c:pt idx="12">
                  <c:v>0.94570662417742546</c:v>
                </c:pt>
                <c:pt idx="13">
                  <c:v>0.93860099098112815</c:v>
                </c:pt>
                <c:pt idx="14">
                  <c:v>0.93138595291192394</c:v>
                </c:pt>
                <c:pt idx="15">
                  <c:v>0.92409334310288194</c:v>
                </c:pt>
                <c:pt idx="16">
                  <c:v>0.91675073456733502</c:v>
                </c:pt>
                <c:pt idx="17">
                  <c:v>0.90938201467683977</c:v>
                </c:pt>
                <c:pt idx="18">
                  <c:v>0.9020078687264661</c:v>
                </c:pt>
                <c:pt idx="19">
                  <c:v>0.89464619028886483</c:v>
                </c:pt>
                <c:pt idx="20">
                  <c:v>0.8873124318851543</c:v>
                </c:pt>
                <c:pt idx="21">
                  <c:v>0.88001990647240946</c:v>
                </c:pt>
                <c:pt idx="22">
                  <c:v>0.87278004801150655</c:v>
                </c:pt>
                <c:pt idx="23">
                  <c:v>0.86560263770145163</c:v>
                </c:pt>
                <c:pt idx="24">
                  <c:v>0.85849600118918112</c:v>
                </c:pt>
                <c:pt idx="25">
                  <c:v>0.85145727726373854</c:v>
                </c:pt>
                <c:pt idx="26">
                  <c:v>0.84450299214745317</c:v>
                </c:pt>
                <c:pt idx="27">
                  <c:v>0.83763801044945974</c:v>
                </c:pt>
                <c:pt idx="28">
                  <c:v>0.83086631886566331</c:v>
                </c:pt>
                <c:pt idx="29">
                  <c:v>0.82419112971687658</c:v>
                </c:pt>
                <c:pt idx="30">
                  <c:v>0.81761497258475635</c:v>
                </c:pt>
                <c:pt idx="31">
                  <c:v>0.81113977553648853</c:v>
                </c:pt>
                <c:pt idx="32">
                  <c:v>0.80476693721428672</c:v>
                </c:pt>
                <c:pt idx="33">
                  <c:v>0.7984973908871168</c:v>
                </c:pt>
                <c:pt idx="34">
                  <c:v>0.79233166141256939</c:v>
                </c:pt>
                <c:pt idx="35">
                  <c:v>0.78626991593097184</c:v>
                </c:pt>
                <c:pt idx="36">
                  <c:v>0.78031200900732622</c:v>
                </c:pt>
                <c:pt idx="37">
                  <c:v>0.77444604222219693</c:v>
                </c:pt>
                <c:pt idx="38">
                  <c:v>0.76868364976115333</c:v>
                </c:pt>
                <c:pt idx="39">
                  <c:v>0.76302391936151182</c:v>
                </c:pt>
                <c:pt idx="40">
                  <c:v>0.75746576611804206</c:v>
                </c:pt>
                <c:pt idx="41">
                  <c:v>0.75200795761621175</c:v>
                </c:pt>
                <c:pt idx="42">
                  <c:v>0.74664913631047214</c:v>
                </c:pt>
                <c:pt idx="43">
                  <c:v>0.74138783944007147</c:v>
                </c:pt>
                <c:pt idx="44">
                  <c:v>0.73622251674213968</c:v>
                </c:pt>
                <c:pt idx="45">
                  <c:v>0.7311515461931053</c:v>
                </c:pt>
                <c:pt idx="46">
                  <c:v>0.72617324798429661</c:v>
                </c:pt>
                <c:pt idx="47">
                  <c:v>0.72128589691538059</c:v>
                </c:pt>
                <c:pt idx="48">
                  <c:v>0.71648773336969662</c:v>
                </c:pt>
                <c:pt idx="49">
                  <c:v>0.71550880177315457</c:v>
                </c:pt>
                <c:pt idx="50">
                  <c:v>0.714502073662725</c:v>
                </c:pt>
                <c:pt idx="51">
                  <c:v>0.71346854746995647</c:v>
                </c:pt>
                <c:pt idx="52">
                  <c:v>0.71240918835907652</c:v>
                </c:pt>
                <c:pt idx="53">
                  <c:v>0.71132492965147565</c:v>
                </c:pt>
                <c:pt idx="54">
                  <c:v>0.71021667416716339</c:v>
                </c:pt>
                <c:pt idx="55">
                  <c:v>0.70908529548948362</c:v>
                </c:pt>
                <c:pt idx="56">
                  <c:v>0.70793163915879109</c:v>
                </c:pt>
                <c:pt idx="57">
                  <c:v>0.70675652380027587</c:v>
                </c:pt>
                <c:pt idx="58">
                  <c:v>0.7055607421906539</c:v>
                </c:pt>
                <c:pt idx="59">
                  <c:v>0.70434506226803173</c:v>
                </c:pt>
                <c:pt idx="60">
                  <c:v>0.70311022808887857</c:v>
                </c:pt>
                <c:pt idx="61">
                  <c:v>0.70184457333008909</c:v>
                </c:pt>
                <c:pt idx="62">
                  <c:v>0.70056138802239643</c:v>
                </c:pt>
                <c:pt idx="63">
                  <c:v>0.69926134661264272</c:v>
                </c:pt>
                <c:pt idx="64">
                  <c:v>0.69794510309277058</c:v>
                </c:pt>
                <c:pt idx="65">
                  <c:v>0.69661329173914766</c:v>
                </c:pt>
                <c:pt idx="66">
                  <c:v>0.69526652781669329</c:v>
                </c:pt>
                <c:pt idx="67">
                  <c:v>0.69390540824997937</c:v>
                </c:pt>
                <c:pt idx="68">
                  <c:v>0.69253051226331452</c:v>
                </c:pt>
                <c:pt idx="69">
                  <c:v>0.69114240199166965</c:v>
                </c:pt>
                <c:pt idx="70">
                  <c:v>0.6897416230641652</c:v>
                </c:pt>
                <c:pt idx="71">
                  <c:v>0.68832870516171552</c:v>
                </c:pt>
                <c:pt idx="72">
                  <c:v>0.68690416255031039</c:v>
                </c:pt>
                <c:pt idx="73">
                  <c:v>0.68545630624857068</c:v>
                </c:pt>
                <c:pt idx="74">
                  <c:v>0.68399800407761602</c:v>
                </c:pt>
                <c:pt idx="75">
                  <c:v>0.68252972410451906</c:v>
                </c:pt>
                <c:pt idx="76">
                  <c:v>0.68105192094616851</c:v>
                </c:pt>
                <c:pt idx="77">
                  <c:v>0.67956503619850006</c:v>
                </c:pt>
                <c:pt idx="78">
                  <c:v>0.67806949884836476</c:v>
                </c:pt>
                <c:pt idx="79">
                  <c:v>0.67656572566893669</c:v>
                </c:pt>
                <c:pt idx="80">
                  <c:v>0.67505412159950617</c:v>
                </c:pt>
                <c:pt idx="81">
                  <c:v>0.67353508011044894</c:v>
                </c:pt>
                <c:pt idx="82">
                  <c:v>0.67200898355411443</c:v>
                </c:pt>
                <c:pt idx="83">
                  <c:v>0.67047620350232706</c:v>
                </c:pt>
                <c:pt idx="84">
                  <c:v>0.668937101071156</c:v>
                </c:pt>
                <c:pt idx="85">
                  <c:v>0.66737916063639791</c:v>
                </c:pt>
                <c:pt idx="86">
                  <c:v>0.66581579046448292</c:v>
                </c:pt>
                <c:pt idx="87">
                  <c:v>0.66424731922650659</c:v>
                </c:pt>
                <c:pt idx="88">
                  <c:v>0.66267406636651194</c:v>
                </c:pt>
                <c:pt idx="89">
                  <c:v>0.66109634237024884</c:v>
                </c:pt>
                <c:pt idx="90">
                  <c:v>0.65951444902440493</c:v>
                </c:pt>
                <c:pt idx="91">
                  <c:v>0.65792867966673729</c:v>
                </c:pt>
                <c:pt idx="92">
                  <c:v>0.65633931942750812</c:v>
                </c:pt>
                <c:pt idx="93">
                  <c:v>0.65474664546260619</c:v>
                </c:pt>
                <c:pt idx="94">
                  <c:v>0.65315092717871659</c:v>
                </c:pt>
                <c:pt idx="95">
                  <c:v>0.65155242645087963</c:v>
                </c:pt>
                <c:pt idx="96">
                  <c:v>0.64995139783276146</c:v>
                </c:pt>
                <c:pt idx="97">
                  <c:v>0.64833462102706552</c:v>
                </c:pt>
                <c:pt idx="98">
                  <c:v>0.64671601011855662</c:v>
                </c:pt>
                <c:pt idx="99">
                  <c:v>0.64509579599069866</c:v>
                </c:pt>
                <c:pt idx="100">
                  <c:v>0.6434742030223628</c:v>
                </c:pt>
                <c:pt idx="101">
                  <c:v>0.64185144926522864</c:v>
                </c:pt>
                <c:pt idx="102">
                  <c:v>0.64022774661553217</c:v>
                </c:pt>
                <c:pt idx="103">
                  <c:v>0.63860330098038653</c:v>
                </c:pt>
                <c:pt idx="104">
                  <c:v>0.63697831243888603</c:v>
                </c:pt>
                <c:pt idx="105">
                  <c:v>0.63535297539819768</c:v>
                </c:pt>
                <c:pt idx="106">
                  <c:v>0.63372747874483304</c:v>
                </c:pt>
                <c:pt idx="107">
                  <c:v>0.63210200599128152</c:v>
                </c:pt>
                <c:pt idx="108">
                  <c:v>0.63047673541818461</c:v>
                </c:pt>
                <c:pt idx="109">
                  <c:v>0.62883817866861724</c:v>
                </c:pt>
                <c:pt idx="110">
                  <c:v>0.62720037089830505</c:v>
                </c:pt>
                <c:pt idx="111">
                  <c:v>0.62556347267546286</c:v>
                </c:pt>
                <c:pt idx="112">
                  <c:v>0.6239276399037047</c:v>
                </c:pt>
                <c:pt idx="113">
                  <c:v>0.62229302394363528</c:v>
                </c:pt>
                <c:pt idx="114">
                  <c:v>0.62065977173088682</c:v>
                </c:pt>
                <c:pt idx="115">
                  <c:v>0.61902802589072714</c:v>
                </c:pt>
                <c:pt idx="116">
                  <c:v>0.61739792484935918</c:v>
                </c:pt>
                <c:pt idx="117">
                  <c:v>0.61576960294202765</c:v>
                </c:pt>
                <c:pt idx="118">
                  <c:v>0.61414319051804389</c:v>
                </c:pt>
                <c:pt idx="119">
                  <c:v>0.61251881404283437</c:v>
                </c:pt>
                <c:pt idx="120">
                  <c:v>0.61089659619711378</c:v>
                </c:pt>
                <c:pt idx="121">
                  <c:v>0.6092630013303949</c:v>
                </c:pt>
                <c:pt idx="122">
                  <c:v>0.60763200188706212</c:v>
                </c:pt>
                <c:pt idx="123">
                  <c:v>0.60600370702519479</c:v>
                </c:pt>
                <c:pt idx="124">
                  <c:v>0.60437822252545725</c:v>
                </c:pt>
                <c:pt idx="125">
                  <c:v>0.60275565087672389</c:v>
                </c:pt>
                <c:pt idx="126">
                  <c:v>0.60113609135936519</c:v>
                </c:pt>
                <c:pt idx="127">
                  <c:v>0.59951964012627246</c:v>
                </c:pt>
                <c:pt idx="128">
                  <c:v>0.59790639028169124</c:v>
                </c:pt>
                <c:pt idx="129">
                  <c:v>0.59629643195793469</c:v>
                </c:pt>
                <c:pt idx="130">
                  <c:v>0.59468985239004479</c:v>
                </c:pt>
                <c:pt idx="131">
                  <c:v>0.59308673598846395</c:v>
                </c:pt>
                <c:pt idx="132">
                  <c:v>0.59148716440978</c:v>
                </c:pt>
                <c:pt idx="133">
                  <c:v>0.58987790840659615</c:v>
                </c:pt>
                <c:pt idx="134">
                  <c:v>0.58827254741637913</c:v>
                </c:pt>
                <c:pt idx="135">
                  <c:v>0.58667115264495207</c:v>
                </c:pt>
                <c:pt idx="136">
                  <c:v>0.58507379284385042</c:v>
                </c:pt>
                <c:pt idx="137">
                  <c:v>0.58348053437179725</c:v>
                </c:pt>
                <c:pt idx="138">
                  <c:v>0.58189144125458636</c:v>
                </c:pt>
                <c:pt idx="139">
                  <c:v>0.58030657524342222</c:v>
                </c:pt>
                <c:pt idx="140">
                  <c:v>0.57872599587175988</c:v>
                </c:pt>
                <c:pt idx="141">
                  <c:v>0.57714976051069278</c:v>
                </c:pt>
                <c:pt idx="142">
                  <c:v>0.57557792442292677</c:v>
                </c:pt>
                <c:pt idx="143">
                  <c:v>0.57401054081538572</c:v>
                </c:pt>
                <c:pt idx="144">
                  <c:v>0.57244766089048538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7B8-4023-9A2B-9669D7D55D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58721040"/>
        <c:axId val="-1058576320"/>
      </c:scatterChart>
      <c:valAx>
        <c:axId val="-1058721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Follow-up</a:t>
                </a:r>
                <a:r>
                  <a:rPr lang="en-US" baseline="0" dirty="0"/>
                  <a:t> Time (</a:t>
                </a:r>
                <a:r>
                  <a:rPr lang="en-US" dirty="0"/>
                  <a:t>Months)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058576320"/>
        <c:crosses val="autoZero"/>
        <c:crossBetween val="midCat"/>
      </c:valAx>
      <c:valAx>
        <c:axId val="-1058576320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Overall</a:t>
                </a:r>
                <a:r>
                  <a:rPr lang="en-US" baseline="0" dirty="0"/>
                  <a:t> </a:t>
                </a:r>
                <a:r>
                  <a:rPr lang="en-US" dirty="0"/>
                  <a:t>Survival (%)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-10587210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3729960534237109"/>
          <c:y val="0.51263967655053688"/>
          <c:w val="0.28958002728647919"/>
          <c:h val="0.3208620335202955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79672252506899"/>
          <c:y val="3.645549067489532E-2"/>
          <c:w val="0.83313867016622933"/>
          <c:h val="0.77158373591086371"/>
        </c:manualLayout>
      </c:layout>
      <c:scatterChart>
        <c:scatterStyle val="lineMarker"/>
        <c:varyColors val="0"/>
        <c:ser>
          <c:idx val="0"/>
          <c:order val="0"/>
          <c:tx>
            <c:strRef>
              <c:f>All!$D$10</c:f>
              <c:strCache>
                <c:ptCount val="1"/>
                <c:pt idx="0">
                  <c:v>RT Only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All!$E$13:$E$157</c:f>
              <c:numCache>
                <c:formatCode>0.0000</c:formatCode>
                <c:ptCount val="145"/>
                <c:pt idx="0">
                  <c:v>1</c:v>
                </c:pt>
                <c:pt idx="1">
                  <c:v>0.99299999999999999</c:v>
                </c:pt>
                <c:pt idx="2">
                  <c:v>0.9899</c:v>
                </c:pt>
                <c:pt idx="3">
                  <c:v>0.93700000000000006</c:v>
                </c:pt>
                <c:pt idx="4">
                  <c:v>0.91049999999999998</c:v>
                </c:pt>
                <c:pt idx="5">
                  <c:v>0.90339999999999998</c:v>
                </c:pt>
                <c:pt idx="6">
                  <c:v>0.88180000000000003</c:v>
                </c:pt>
                <c:pt idx="7">
                  <c:v>0.86360000000000003</c:v>
                </c:pt>
                <c:pt idx="8">
                  <c:v>0.85019999999999996</c:v>
                </c:pt>
                <c:pt idx="9">
                  <c:v>0.82130000000000003</c:v>
                </c:pt>
                <c:pt idx="10">
                  <c:v>0.81820000000000004</c:v>
                </c:pt>
                <c:pt idx="11">
                  <c:v>0.81820000000000004</c:v>
                </c:pt>
                <c:pt idx="12">
                  <c:v>0.80969999999999998</c:v>
                </c:pt>
                <c:pt idx="13">
                  <c:v>0.8024</c:v>
                </c:pt>
                <c:pt idx="14">
                  <c:v>0.79930000000000001</c:v>
                </c:pt>
                <c:pt idx="15">
                  <c:v>0.78600000000000003</c:v>
                </c:pt>
                <c:pt idx="16">
                  <c:v>0.77880000000000005</c:v>
                </c:pt>
                <c:pt idx="17">
                  <c:v>0.77880000000000005</c:v>
                </c:pt>
                <c:pt idx="18">
                  <c:v>0.7742</c:v>
                </c:pt>
                <c:pt idx="19">
                  <c:v>0.77070000000000005</c:v>
                </c:pt>
                <c:pt idx="20">
                  <c:v>0.77070000000000005</c:v>
                </c:pt>
                <c:pt idx="21">
                  <c:v>0.76739999999999997</c:v>
                </c:pt>
                <c:pt idx="22">
                  <c:v>0.75460000000000005</c:v>
                </c:pt>
                <c:pt idx="23">
                  <c:v>0.74339999999999995</c:v>
                </c:pt>
                <c:pt idx="24">
                  <c:v>0.7379</c:v>
                </c:pt>
                <c:pt idx="25">
                  <c:v>0.72340000000000004</c:v>
                </c:pt>
                <c:pt idx="26">
                  <c:v>0.70789999999999997</c:v>
                </c:pt>
                <c:pt idx="27">
                  <c:v>0.70789999999999997</c:v>
                </c:pt>
                <c:pt idx="28">
                  <c:v>0.70599999999999996</c:v>
                </c:pt>
                <c:pt idx="29">
                  <c:v>0.69610000000000005</c:v>
                </c:pt>
                <c:pt idx="30">
                  <c:v>0.68030000000000002</c:v>
                </c:pt>
                <c:pt idx="31">
                  <c:v>0.67310000000000003</c:v>
                </c:pt>
                <c:pt idx="32">
                  <c:v>0.65669999999999995</c:v>
                </c:pt>
                <c:pt idx="33">
                  <c:v>0.65669999999999995</c:v>
                </c:pt>
                <c:pt idx="34">
                  <c:v>0.64810000000000001</c:v>
                </c:pt>
                <c:pt idx="35">
                  <c:v>0.61660000000000004</c:v>
                </c:pt>
                <c:pt idx="36">
                  <c:v>0.60540000000000005</c:v>
                </c:pt>
                <c:pt idx="37">
                  <c:v>0.59040000000000004</c:v>
                </c:pt>
                <c:pt idx="38">
                  <c:v>0.58040000000000003</c:v>
                </c:pt>
                <c:pt idx="39">
                  <c:v>0.57250000000000001</c:v>
                </c:pt>
                <c:pt idx="40">
                  <c:v>0.57250000000000001</c:v>
                </c:pt>
                <c:pt idx="41">
                  <c:v>0.56599999999999995</c:v>
                </c:pt>
                <c:pt idx="42">
                  <c:v>0.55989999999999995</c:v>
                </c:pt>
                <c:pt idx="43">
                  <c:v>0.54859999999999998</c:v>
                </c:pt>
                <c:pt idx="44">
                  <c:v>0.53890000000000005</c:v>
                </c:pt>
                <c:pt idx="45">
                  <c:v>0.53890000000000005</c:v>
                </c:pt>
                <c:pt idx="46">
                  <c:v>0.52629999999999999</c:v>
                </c:pt>
                <c:pt idx="47">
                  <c:v>0.51649999999999996</c:v>
                </c:pt>
                <c:pt idx="48">
                  <c:v>0.4995</c:v>
                </c:pt>
                <c:pt idx="49">
                  <c:v>0.49769999999999998</c:v>
                </c:pt>
                <c:pt idx="50">
                  <c:v>0.49109999999999998</c:v>
                </c:pt>
                <c:pt idx="51">
                  <c:v>0.49109999999999998</c:v>
                </c:pt>
                <c:pt idx="52">
                  <c:v>0.48349999999999999</c:v>
                </c:pt>
                <c:pt idx="53">
                  <c:v>0.48149999999999998</c:v>
                </c:pt>
                <c:pt idx="54">
                  <c:v>0.48149999999999998</c:v>
                </c:pt>
                <c:pt idx="55">
                  <c:v>0.47339999999999999</c:v>
                </c:pt>
                <c:pt idx="56">
                  <c:v>0.46229999999999999</c:v>
                </c:pt>
                <c:pt idx="57">
                  <c:v>0.45610000000000001</c:v>
                </c:pt>
                <c:pt idx="58">
                  <c:v>0.44340000000000002</c:v>
                </c:pt>
                <c:pt idx="59">
                  <c:v>0.44340000000000002</c:v>
                </c:pt>
                <c:pt idx="60">
                  <c:v>0.43730000000000002</c:v>
                </c:pt>
                <c:pt idx="61">
                  <c:v>0.43469999999999998</c:v>
                </c:pt>
                <c:pt idx="62">
                  <c:v>0.43469999999999998</c:v>
                </c:pt>
                <c:pt idx="63">
                  <c:v>0.43469999999999998</c:v>
                </c:pt>
                <c:pt idx="64">
                  <c:v>0.43219999999999997</c:v>
                </c:pt>
                <c:pt idx="65">
                  <c:v>0.41830000000000001</c:v>
                </c:pt>
                <c:pt idx="66">
                  <c:v>0.40079999999999999</c:v>
                </c:pt>
                <c:pt idx="67">
                  <c:v>0.39529999999999998</c:v>
                </c:pt>
                <c:pt idx="68">
                  <c:v>0.39179999999999998</c:v>
                </c:pt>
                <c:pt idx="69">
                  <c:v>0.38</c:v>
                </c:pt>
                <c:pt idx="70">
                  <c:v>0.3523</c:v>
                </c:pt>
                <c:pt idx="71">
                  <c:v>0.34189999999999998</c:v>
                </c:pt>
                <c:pt idx="72">
                  <c:v>0.34189999999999998</c:v>
                </c:pt>
                <c:pt idx="73">
                  <c:v>0.3372</c:v>
                </c:pt>
                <c:pt idx="74">
                  <c:v>0.3372</c:v>
                </c:pt>
                <c:pt idx="75">
                  <c:v>0.3372</c:v>
                </c:pt>
                <c:pt idx="76">
                  <c:v>0.33360000000000001</c:v>
                </c:pt>
                <c:pt idx="77">
                  <c:v>0.33360000000000001</c:v>
                </c:pt>
                <c:pt idx="78">
                  <c:v>0.32969999999999999</c:v>
                </c:pt>
                <c:pt idx="79">
                  <c:v>0.3291</c:v>
                </c:pt>
                <c:pt idx="80">
                  <c:v>0.3291</c:v>
                </c:pt>
                <c:pt idx="81">
                  <c:v>0.31990000000000002</c:v>
                </c:pt>
                <c:pt idx="82">
                  <c:v>0.31259999999999999</c:v>
                </c:pt>
                <c:pt idx="83">
                  <c:v>0.31209999999999999</c:v>
                </c:pt>
                <c:pt idx="84">
                  <c:v>0.31209999999999999</c:v>
                </c:pt>
                <c:pt idx="85">
                  <c:v>0.29920000000000002</c:v>
                </c:pt>
                <c:pt idx="86">
                  <c:v>0.29830000000000001</c:v>
                </c:pt>
                <c:pt idx="87">
                  <c:v>0.29830000000000001</c:v>
                </c:pt>
                <c:pt idx="88">
                  <c:v>0.29830000000000001</c:v>
                </c:pt>
                <c:pt idx="89">
                  <c:v>0.29709999999999998</c:v>
                </c:pt>
                <c:pt idx="90">
                  <c:v>0.28920000000000001</c:v>
                </c:pt>
                <c:pt idx="91">
                  <c:v>0.28920000000000001</c:v>
                </c:pt>
                <c:pt idx="92">
                  <c:v>0.27279999999999999</c:v>
                </c:pt>
                <c:pt idx="93">
                  <c:v>0.27179999999999999</c:v>
                </c:pt>
                <c:pt idx="94">
                  <c:v>0.26960000000000001</c:v>
                </c:pt>
                <c:pt idx="95">
                  <c:v>0.26390000000000002</c:v>
                </c:pt>
                <c:pt idx="96">
                  <c:v>0.26390000000000002</c:v>
                </c:pt>
                <c:pt idx="97">
                  <c:v>0.26390000000000002</c:v>
                </c:pt>
                <c:pt idx="98">
                  <c:v>0.26390000000000002</c:v>
                </c:pt>
                <c:pt idx="99">
                  <c:v>0.26390000000000002</c:v>
                </c:pt>
                <c:pt idx="100">
                  <c:v>0.26390000000000002</c:v>
                </c:pt>
                <c:pt idx="101">
                  <c:v>0.26390000000000002</c:v>
                </c:pt>
                <c:pt idx="102">
                  <c:v>0.26379999999999998</c:v>
                </c:pt>
                <c:pt idx="103">
                  <c:v>0.26379999999999998</c:v>
                </c:pt>
                <c:pt idx="104">
                  <c:v>0.25729999999999997</c:v>
                </c:pt>
                <c:pt idx="105">
                  <c:v>0.254</c:v>
                </c:pt>
                <c:pt idx="106">
                  <c:v>0.2382</c:v>
                </c:pt>
                <c:pt idx="107">
                  <c:v>0.22750000000000001</c:v>
                </c:pt>
                <c:pt idx="108">
                  <c:v>0.22750000000000001</c:v>
                </c:pt>
                <c:pt idx="109">
                  <c:v>0.21959999999999999</c:v>
                </c:pt>
                <c:pt idx="110">
                  <c:v>0.21920000000000001</c:v>
                </c:pt>
                <c:pt idx="111">
                  <c:v>0.21920000000000001</c:v>
                </c:pt>
                <c:pt idx="112">
                  <c:v>0.2127</c:v>
                </c:pt>
                <c:pt idx="113">
                  <c:v>0.21210000000000001</c:v>
                </c:pt>
                <c:pt idx="114">
                  <c:v>0.21210000000000001</c:v>
                </c:pt>
                <c:pt idx="115">
                  <c:v>0.21210000000000001</c:v>
                </c:pt>
                <c:pt idx="116">
                  <c:v>0.21210000000000001</c:v>
                </c:pt>
                <c:pt idx="117">
                  <c:v>0.21210000000000001</c:v>
                </c:pt>
                <c:pt idx="118">
                  <c:v>0.20949999999999999</c:v>
                </c:pt>
                <c:pt idx="119">
                  <c:v>0.20399999999999999</c:v>
                </c:pt>
                <c:pt idx="120">
                  <c:v>0.20399999999999999</c:v>
                </c:pt>
                <c:pt idx="121">
                  <c:v>0.19439999999999999</c:v>
                </c:pt>
                <c:pt idx="122">
                  <c:v>0.1938</c:v>
                </c:pt>
                <c:pt idx="123">
                  <c:v>0.1938</c:v>
                </c:pt>
                <c:pt idx="124">
                  <c:v>0.1938</c:v>
                </c:pt>
                <c:pt idx="125">
                  <c:v>0.1938</c:v>
                </c:pt>
                <c:pt idx="126">
                  <c:v>0.1938</c:v>
                </c:pt>
                <c:pt idx="127">
                  <c:v>0.19059999999999999</c:v>
                </c:pt>
                <c:pt idx="128">
                  <c:v>0.18290000000000001</c:v>
                </c:pt>
                <c:pt idx="129">
                  <c:v>0.18290000000000001</c:v>
                </c:pt>
                <c:pt idx="130">
                  <c:v>0.18290000000000001</c:v>
                </c:pt>
                <c:pt idx="131">
                  <c:v>0.18290000000000001</c:v>
                </c:pt>
                <c:pt idx="132">
                  <c:v>0.18290000000000001</c:v>
                </c:pt>
                <c:pt idx="133">
                  <c:v>0.18290000000000001</c:v>
                </c:pt>
                <c:pt idx="134">
                  <c:v>0.18290000000000001</c:v>
                </c:pt>
                <c:pt idx="135">
                  <c:v>0.17899999999999999</c:v>
                </c:pt>
                <c:pt idx="136">
                  <c:v>0.1731</c:v>
                </c:pt>
                <c:pt idx="137">
                  <c:v>0.1731</c:v>
                </c:pt>
                <c:pt idx="138">
                  <c:v>0.1731</c:v>
                </c:pt>
                <c:pt idx="139">
                  <c:v>0.17249999999999999</c:v>
                </c:pt>
                <c:pt idx="140">
                  <c:v>0.17249999999999999</c:v>
                </c:pt>
                <c:pt idx="141">
                  <c:v>0.17249999999999999</c:v>
                </c:pt>
                <c:pt idx="142">
                  <c:v>0.17249999999999999</c:v>
                </c:pt>
                <c:pt idx="143">
                  <c:v>0.17249999999999999</c:v>
                </c:pt>
                <c:pt idx="144">
                  <c:v>0.17249999999999999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F5F-4A47-80B2-0755389BCE6B}"/>
            </c:ext>
          </c:extLst>
        </c:ser>
        <c:ser>
          <c:idx val="1"/>
          <c:order val="1"/>
          <c:tx>
            <c:strRef>
              <c:f>All!$W$10</c:f>
              <c:strCache>
                <c:ptCount val="1"/>
                <c:pt idx="0">
                  <c:v>RT Only (Model)</c:v>
                </c:pt>
              </c:strCache>
            </c:strRef>
          </c:tx>
          <c:spPr>
            <a:ln>
              <a:solidFill>
                <a:srgbClr val="C00000"/>
              </a:solidFill>
              <a:prstDash val="sysDot"/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All!$X$13:$X$157</c:f>
              <c:numCache>
                <c:formatCode>0.0000</c:formatCode>
                <c:ptCount val="145"/>
                <c:pt idx="0">
                  <c:v>1</c:v>
                </c:pt>
                <c:pt idx="1">
                  <c:v>0.98684505950210633</c:v>
                </c:pt>
                <c:pt idx="2">
                  <c:v>0.97386317146371582</c:v>
                </c:pt>
                <c:pt idx="3">
                  <c:v>0.9610520593900207</c:v>
                </c:pt>
                <c:pt idx="4">
                  <c:v>0.94840947673336684</c:v>
                </c:pt>
                <c:pt idx="5">
                  <c:v>0.9359332064993009</c:v>
                </c:pt>
                <c:pt idx="6">
                  <c:v>0.92362106085779982</c:v>
                </c:pt>
                <c:pt idx="7">
                  <c:v>0.91147088075961402</c:v>
                </c:pt>
                <c:pt idx="8">
                  <c:v>0.89948053555765861</c:v>
                </c:pt>
                <c:pt idx="9">
                  <c:v>0.8876479226333841</c:v>
                </c:pt>
                <c:pt idx="10">
                  <c:v>0.8759709670280631</c:v>
                </c:pt>
                <c:pt idx="11">
                  <c:v>0.86444762107892659</c:v>
                </c:pt>
                <c:pt idx="12">
                  <c:v>0.85307586406008751</c:v>
                </c:pt>
                <c:pt idx="13">
                  <c:v>0.84185370182818786</c:v>
                </c:pt>
                <c:pt idx="14">
                  <c:v>0.83077916647270666</c:v>
                </c:pt>
                <c:pt idx="15">
                  <c:v>0.81985031597086844</c:v>
                </c:pt>
                <c:pt idx="16">
                  <c:v>0.80906523384709239</c:v>
                </c:pt>
                <c:pt idx="17">
                  <c:v>0.79842202883691948</c:v>
                </c:pt>
                <c:pt idx="18">
                  <c:v>0.78791883455536227</c:v>
                </c:pt>
                <c:pt idx="19">
                  <c:v>0.77755380916961681</c:v>
                </c:pt>
                <c:pt idx="20">
                  <c:v>0.76732513507607991</c:v>
                </c:pt>
                <c:pt idx="21">
                  <c:v>0.7572310185816159</c:v>
                </c:pt>
                <c:pt idx="22">
                  <c:v>0.74726968958901541</c:v>
                </c:pt>
                <c:pt idx="23">
                  <c:v>0.73743940128659247</c:v>
                </c:pt>
                <c:pt idx="24">
                  <c:v>0.72773842984186499</c:v>
                </c:pt>
                <c:pt idx="25">
                  <c:v>0.71816507409926478</c:v>
                </c:pt>
                <c:pt idx="26">
                  <c:v>0.70871765528182351</c:v>
                </c:pt>
                <c:pt idx="27">
                  <c:v>0.69939451669678443</c:v>
                </c:pt>
                <c:pt idx="28">
                  <c:v>0.69019402344508518</c:v>
                </c:pt>
                <c:pt idx="29">
                  <c:v>0.68111456213466326</c:v>
                </c:pt>
                <c:pt idx="30">
                  <c:v>0.67215454059753288</c:v>
                </c:pt>
                <c:pt idx="31">
                  <c:v>0.66331238761058331</c:v>
                </c:pt>
                <c:pt idx="32">
                  <c:v>0.65458655262005028</c:v>
                </c:pt>
                <c:pt idx="33">
                  <c:v>0.64597550546961224</c:v>
                </c:pt>
                <c:pt idx="34">
                  <c:v>0.63747773613206271</c:v>
                </c:pt>
                <c:pt idx="35">
                  <c:v>0.62909175444451348</c:v>
                </c:pt>
                <c:pt idx="36">
                  <c:v>0.62081608984708037</c:v>
                </c:pt>
                <c:pt idx="37">
                  <c:v>0.6126492911250071</c:v>
                </c:pt>
                <c:pt idx="38">
                  <c:v>0.60458992615418095</c:v>
                </c:pt>
                <c:pt idx="39">
                  <c:v>0.59663658164999667</c:v>
                </c:pt>
                <c:pt idx="40">
                  <c:v>0.58878786291952434</c:v>
                </c:pt>
                <c:pt idx="41">
                  <c:v>0.5810423936169361</c:v>
                </c:pt>
                <c:pt idx="42">
                  <c:v>0.57339881550215155</c:v>
                </c:pt>
                <c:pt idx="43">
                  <c:v>0.56585578820265803</c:v>
                </c:pt>
                <c:pt idx="44">
                  <c:v>0.55841198897846345</c:v>
                </c:pt>
                <c:pt idx="45">
                  <c:v>0.55106611249014126</c:v>
                </c:pt>
                <c:pt idx="46">
                  <c:v>0.54381687056992789</c:v>
                </c:pt>
                <c:pt idx="47">
                  <c:v>0.53666299199582979</c:v>
                </c:pt>
                <c:pt idx="48">
                  <c:v>0.52960322226870304</c:v>
                </c:pt>
                <c:pt idx="49">
                  <c:v>0.52263632339226551</c:v>
                </c:pt>
                <c:pt idx="50">
                  <c:v>0.51576107365600243</c:v>
                </c:pt>
                <c:pt idx="51">
                  <c:v>0.50897626742092794</c:v>
                </c:pt>
                <c:pt idx="52">
                  <c:v>0.50228071490816562</c:v>
                </c:pt>
                <c:pt idx="53">
                  <c:v>0.49567324199030927</c:v>
                </c:pt>
                <c:pt idx="54">
                  <c:v>0.48915268998552869</c:v>
                </c:pt>
                <c:pt idx="55">
                  <c:v>0.48271791545438442</c:v>
                </c:pt>
                <c:pt idx="56">
                  <c:v>0.47636778999931478</c:v>
                </c:pt>
                <c:pt idx="57">
                  <c:v>0.47010120006676065</c:v>
                </c:pt>
                <c:pt idx="58">
                  <c:v>0.46391704675189405</c:v>
                </c:pt>
                <c:pt idx="59">
                  <c:v>0.45781424560591438</c:v>
                </c:pt>
                <c:pt idx="60">
                  <c:v>0.45179172644588045</c:v>
                </c:pt>
                <c:pt idx="61">
                  <c:v>0.44584843316704426</c:v>
                </c:pt>
                <c:pt idx="62">
                  <c:v>0.43998332355765274</c:v>
                </c:pt>
                <c:pt idx="63">
                  <c:v>0.43419536911618628</c:v>
                </c:pt>
                <c:pt idx="64">
                  <c:v>0.42848355487100187</c:v>
                </c:pt>
                <c:pt idx="65">
                  <c:v>0.42284687920234793</c:v>
                </c:pt>
                <c:pt idx="66">
                  <c:v>0.41728435366672101</c:v>
                </c:pt>
                <c:pt idx="67">
                  <c:v>0.41179500282353332</c:v>
                </c:pt>
                <c:pt idx="68">
                  <c:v>0.40637786406405979</c:v>
                </c:pt>
                <c:pt idx="69">
                  <c:v>0.40103198744263596</c:v>
                </c:pt>
                <c:pt idx="70">
                  <c:v>0.39575643551007605</c:v>
                </c:pt>
                <c:pt idx="71">
                  <c:v>0.39055028314928253</c:v>
                </c:pt>
                <c:pt idx="72">
                  <c:v>0.38541261741301819</c:v>
                </c:pt>
                <c:pt idx="73">
                  <c:v>0.38034253736381252</c:v>
                </c:pt>
                <c:pt idx="74">
                  <c:v>0.37533915391597367</c:v>
                </c:pt>
                <c:pt idx="75">
                  <c:v>0.37040158967967929</c:v>
                </c:pt>
                <c:pt idx="76">
                  <c:v>0.36552897880711793</c:v>
                </c:pt>
                <c:pt idx="77">
                  <c:v>0.36072046684065445</c:v>
                </c:pt>
                <c:pt idx="78">
                  <c:v>0.35597521056299319</c:v>
                </c:pt>
                <c:pt idx="79">
                  <c:v>0.35129237784931189</c:v>
                </c:pt>
                <c:pt idx="80">
                  <c:v>0.34667114752134059</c:v>
                </c:pt>
                <c:pt idx="81">
                  <c:v>0.34211070920336084</c:v>
                </c:pt>
                <c:pt idx="82">
                  <c:v>0.33761026318009846</c:v>
                </c:pt>
                <c:pt idx="83">
                  <c:v>0.33316902025648604</c:v>
                </c:pt>
                <c:pt idx="84">
                  <c:v>0.32878620161927041</c:v>
                </c:pt>
                <c:pt idx="85">
                  <c:v>0.32446103870044052</c:v>
                </c:pt>
                <c:pt idx="86">
                  <c:v>0.32019277304245142</c:v>
                </c:pt>
                <c:pt idx="87">
                  <c:v>0.31598065616522242</c:v>
                </c:pt>
                <c:pt idx="88">
                  <c:v>0.31182394943488356</c:v>
                </c:pt>
                <c:pt idx="89">
                  <c:v>0.30772192393424946</c:v>
                </c:pt>
                <c:pt idx="90">
                  <c:v>0.30367386033499699</c:v>
                </c:pt>
                <c:pt idx="91">
                  <c:v>0.29967904877152451</c:v>
                </c:pt>
                <c:pt idx="92">
                  <c:v>0.29573678871646975</c:v>
                </c:pt>
                <c:pt idx="93">
                  <c:v>0.2918463888578664</c:v>
                </c:pt>
                <c:pt idx="94">
                  <c:v>0.28800716697791606</c:v>
                </c:pt>
                <c:pt idx="95">
                  <c:v>0.28421844983335465</c:v>
                </c:pt>
                <c:pt idx="96">
                  <c:v>0.28047957303739329</c:v>
                </c:pt>
                <c:pt idx="97">
                  <c:v>0.27678988094321177</c:v>
                </c:pt>
                <c:pt idx="98">
                  <c:v>0.27314872652898475</c:v>
                </c:pt>
                <c:pt idx="99">
                  <c:v>0.26955547128442053</c:v>
                </c:pt>
                <c:pt idx="100">
                  <c:v>0.26600948509879235</c:v>
                </c:pt>
                <c:pt idx="101">
                  <c:v>0.26251014615044238</c:v>
                </c:pt>
                <c:pt idx="102">
                  <c:v>0.25905684079773994</c:v>
                </c:pt>
                <c:pt idx="103">
                  <c:v>0.25564896347147337</c:v>
                </c:pt>
                <c:pt idx="104">
                  <c:v>0.25228591656865795</c:v>
                </c:pt>
                <c:pt idx="105">
                  <c:v>0.24896711034774069</c:v>
                </c:pt>
                <c:pt idx="106">
                  <c:v>0.24569196282518369</c:v>
                </c:pt>
                <c:pt idx="107">
                  <c:v>0.24245989967340767</c:v>
                </c:pt>
                <c:pt idx="108">
                  <c:v>0.23927035412007872</c:v>
                </c:pt>
                <c:pt idx="109">
                  <c:v>0.23612276684871916</c:v>
                </c:pt>
                <c:pt idx="110">
                  <c:v>0.23301658590062624</c:v>
                </c:pt>
                <c:pt idx="111">
                  <c:v>0.22995126657808115</c:v>
                </c:pt>
                <c:pt idx="112">
                  <c:v>0.22692627134883125</c:v>
                </c:pt>
                <c:pt idx="113">
                  <c:v>0.22394106975182851</c:v>
                </c:pt>
                <c:pt idx="114">
                  <c:v>0.22099513830420853</c:v>
                </c:pt>
                <c:pt idx="115">
                  <c:v>0.21808796040949294</c:v>
                </c:pt>
                <c:pt idx="116">
                  <c:v>0.21521902626699904</c:v>
                </c:pt>
                <c:pt idx="117">
                  <c:v>0.21238783278244205</c:v>
                </c:pt>
                <c:pt idx="118">
                  <c:v>0.20959388347971247</c:v>
                </c:pt>
                <c:pt idx="119">
                  <c:v>0.20683668841381439</c:v>
                </c:pt>
                <c:pt idx="120">
                  <c:v>0.20411576408494927</c:v>
                </c:pt>
                <c:pt idx="121">
                  <c:v>0.20143063335372971</c:v>
                </c:pt>
                <c:pt idx="122">
                  <c:v>0.19878082535750835</c:v>
                </c:pt>
                <c:pt idx="123">
                  <c:v>0.19616587542780811</c:v>
                </c:pt>
                <c:pt idx="124">
                  <c:v>0.19358532500883813</c:v>
                </c:pt>
                <c:pt idx="125">
                  <c:v>0.19103872157708143</c:v>
                </c:pt>
                <c:pt idx="126">
                  <c:v>0.18852561856194125</c:v>
                </c:pt>
                <c:pt idx="127">
                  <c:v>0.18604557526743035</c:v>
                </c:pt>
                <c:pt idx="128">
                  <c:v>0.18359815679489089</c:v>
                </c:pt>
                <c:pt idx="129">
                  <c:v>0.18118293396673113</c:v>
                </c:pt>
                <c:pt idx="130">
                  <c:v>0.17879948325116504</c:v>
                </c:pt>
                <c:pt idx="131">
                  <c:v>0.1764473866879418</c:v>
                </c:pt>
                <c:pt idx="132">
                  <c:v>0.1741262318150531</c:v>
                </c:pt>
                <c:pt idx="133">
                  <c:v>0.17183561159640365</c:v>
                </c:pt>
                <c:pt idx="134">
                  <c:v>0.16957512435043379</c:v>
                </c:pt>
                <c:pt idx="135">
                  <c:v>0.16734437367968091</c:v>
                </c:pt>
                <c:pt idx="136">
                  <c:v>0.16514296840126746</c:v>
                </c:pt>
                <c:pt idx="137">
                  <c:v>0.16297052247830324</c:v>
                </c:pt>
                <c:pt idx="138">
                  <c:v>0.16082665495219051</c:v>
                </c:pt>
                <c:pt idx="139">
                  <c:v>0.15871098987581919</c:v>
                </c:pt>
                <c:pt idx="140">
                  <c:v>0.15662315624764098</c:v>
                </c:pt>
                <c:pt idx="141">
                  <c:v>0.15456278794661096</c:v>
                </c:pt>
                <c:pt idx="142">
                  <c:v>0.15252952366798475</c:v>
                </c:pt>
                <c:pt idx="143">
                  <c:v>0.15052300685996034</c:v>
                </c:pt>
                <c:pt idx="144">
                  <c:v>0.14854288566115353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5F-4A47-80B2-0755389BCE6B}"/>
            </c:ext>
          </c:extLst>
        </c:ser>
        <c:ser>
          <c:idx val="2"/>
          <c:order val="2"/>
          <c:tx>
            <c:strRef>
              <c:f>All!$F$10</c:f>
              <c:strCache>
                <c:ptCount val="1"/>
                <c:pt idx="0">
                  <c:v>RT + PCV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All!$G$13:$G$157</c:f>
              <c:numCache>
                <c:formatCode>0.0000</c:formatCode>
                <c:ptCount val="145"/>
                <c:pt idx="0">
                  <c:v>1</c:v>
                </c:pt>
                <c:pt idx="1">
                  <c:v>1</c:v>
                </c:pt>
                <c:pt idx="2">
                  <c:v>0.95589999999999997</c:v>
                </c:pt>
                <c:pt idx="3">
                  <c:v>0.9335</c:v>
                </c:pt>
                <c:pt idx="4">
                  <c:v>0.90629999999999999</c:v>
                </c:pt>
                <c:pt idx="5">
                  <c:v>0.90629999999999999</c:v>
                </c:pt>
                <c:pt idx="6">
                  <c:v>0.88749999999999996</c:v>
                </c:pt>
                <c:pt idx="7">
                  <c:v>0.84489999999999998</c:v>
                </c:pt>
                <c:pt idx="8">
                  <c:v>0.84489999999999998</c:v>
                </c:pt>
                <c:pt idx="9">
                  <c:v>0.81200000000000006</c:v>
                </c:pt>
                <c:pt idx="10">
                  <c:v>0.80679999999999996</c:v>
                </c:pt>
                <c:pt idx="11">
                  <c:v>0.7873</c:v>
                </c:pt>
                <c:pt idx="12">
                  <c:v>0.7873</c:v>
                </c:pt>
                <c:pt idx="13">
                  <c:v>0.77610000000000001</c:v>
                </c:pt>
                <c:pt idx="14">
                  <c:v>0.77590000000000003</c:v>
                </c:pt>
                <c:pt idx="15">
                  <c:v>0.77590000000000003</c:v>
                </c:pt>
                <c:pt idx="16">
                  <c:v>0.76849999999999996</c:v>
                </c:pt>
                <c:pt idx="17">
                  <c:v>0.76849999999999996</c:v>
                </c:pt>
                <c:pt idx="18">
                  <c:v>0.76070000000000004</c:v>
                </c:pt>
                <c:pt idx="19">
                  <c:v>0.74860000000000004</c:v>
                </c:pt>
                <c:pt idx="20">
                  <c:v>0.73560000000000003</c:v>
                </c:pt>
                <c:pt idx="21">
                  <c:v>0.73560000000000003</c:v>
                </c:pt>
                <c:pt idx="22">
                  <c:v>0.73340000000000005</c:v>
                </c:pt>
                <c:pt idx="23">
                  <c:v>0.72760000000000002</c:v>
                </c:pt>
                <c:pt idx="24">
                  <c:v>0.72760000000000002</c:v>
                </c:pt>
                <c:pt idx="25">
                  <c:v>0.72760000000000002</c:v>
                </c:pt>
                <c:pt idx="26">
                  <c:v>0.72570000000000001</c:v>
                </c:pt>
                <c:pt idx="27">
                  <c:v>0.71189999999999998</c:v>
                </c:pt>
                <c:pt idx="28">
                  <c:v>0.71189999999999998</c:v>
                </c:pt>
                <c:pt idx="29">
                  <c:v>0.70730000000000004</c:v>
                </c:pt>
                <c:pt idx="30">
                  <c:v>0.70269999999999999</c:v>
                </c:pt>
                <c:pt idx="31">
                  <c:v>0.70269999999999999</c:v>
                </c:pt>
                <c:pt idx="32">
                  <c:v>0.70269999999999999</c:v>
                </c:pt>
                <c:pt idx="33">
                  <c:v>0.68910000000000005</c:v>
                </c:pt>
                <c:pt idx="34">
                  <c:v>0.68910000000000005</c:v>
                </c:pt>
                <c:pt idx="35">
                  <c:v>0.68240000000000001</c:v>
                </c:pt>
                <c:pt idx="36">
                  <c:v>0.67920000000000003</c:v>
                </c:pt>
                <c:pt idx="37">
                  <c:v>0.67920000000000003</c:v>
                </c:pt>
                <c:pt idx="38">
                  <c:v>0.67789999999999995</c:v>
                </c:pt>
                <c:pt idx="39">
                  <c:v>0.67789999999999995</c:v>
                </c:pt>
                <c:pt idx="40">
                  <c:v>0.67789999999999995</c:v>
                </c:pt>
                <c:pt idx="41">
                  <c:v>0.67620000000000002</c:v>
                </c:pt>
                <c:pt idx="42">
                  <c:v>0.65620000000000001</c:v>
                </c:pt>
                <c:pt idx="43">
                  <c:v>0.64949999999999997</c:v>
                </c:pt>
                <c:pt idx="44">
                  <c:v>0.64949999999999997</c:v>
                </c:pt>
                <c:pt idx="45">
                  <c:v>0.64649999999999996</c:v>
                </c:pt>
                <c:pt idx="46">
                  <c:v>0.64649999999999996</c:v>
                </c:pt>
                <c:pt idx="47">
                  <c:v>0.64649999999999996</c:v>
                </c:pt>
                <c:pt idx="48">
                  <c:v>0.64259999999999995</c:v>
                </c:pt>
                <c:pt idx="49">
                  <c:v>0.62350000000000005</c:v>
                </c:pt>
                <c:pt idx="50">
                  <c:v>0.62160000000000004</c:v>
                </c:pt>
                <c:pt idx="51">
                  <c:v>0.62160000000000004</c:v>
                </c:pt>
                <c:pt idx="52">
                  <c:v>0.62160000000000004</c:v>
                </c:pt>
                <c:pt idx="53">
                  <c:v>0.62160000000000004</c:v>
                </c:pt>
                <c:pt idx="54">
                  <c:v>0.62160000000000004</c:v>
                </c:pt>
                <c:pt idx="55">
                  <c:v>0.62160000000000004</c:v>
                </c:pt>
                <c:pt idx="56">
                  <c:v>0.61970000000000003</c:v>
                </c:pt>
                <c:pt idx="57">
                  <c:v>0.61970000000000003</c:v>
                </c:pt>
                <c:pt idx="58">
                  <c:v>0.61380000000000001</c:v>
                </c:pt>
                <c:pt idx="59">
                  <c:v>0.61380000000000001</c:v>
                </c:pt>
                <c:pt idx="60">
                  <c:v>0.61380000000000001</c:v>
                </c:pt>
                <c:pt idx="61">
                  <c:v>0.61150000000000004</c:v>
                </c:pt>
                <c:pt idx="62">
                  <c:v>0.60499999999999998</c:v>
                </c:pt>
                <c:pt idx="63">
                  <c:v>0.6048</c:v>
                </c:pt>
                <c:pt idx="64">
                  <c:v>0.6048</c:v>
                </c:pt>
                <c:pt idx="65">
                  <c:v>0.6048</c:v>
                </c:pt>
                <c:pt idx="66">
                  <c:v>0.6048</c:v>
                </c:pt>
                <c:pt idx="67">
                  <c:v>0.6048</c:v>
                </c:pt>
                <c:pt idx="68">
                  <c:v>0.6048</c:v>
                </c:pt>
                <c:pt idx="69">
                  <c:v>0.6048</c:v>
                </c:pt>
                <c:pt idx="70">
                  <c:v>0.60360000000000003</c:v>
                </c:pt>
                <c:pt idx="71">
                  <c:v>0.5927</c:v>
                </c:pt>
                <c:pt idx="72">
                  <c:v>0.5927</c:v>
                </c:pt>
                <c:pt idx="73">
                  <c:v>0.58919999999999995</c:v>
                </c:pt>
                <c:pt idx="74">
                  <c:v>0.58919999999999995</c:v>
                </c:pt>
                <c:pt idx="75">
                  <c:v>0.58919999999999995</c:v>
                </c:pt>
                <c:pt idx="76">
                  <c:v>0.58919999999999995</c:v>
                </c:pt>
                <c:pt idx="77">
                  <c:v>0.58919999999999995</c:v>
                </c:pt>
                <c:pt idx="78">
                  <c:v>0.58919999999999995</c:v>
                </c:pt>
                <c:pt idx="79">
                  <c:v>0.58919999999999995</c:v>
                </c:pt>
                <c:pt idx="80">
                  <c:v>0.58779999999999999</c:v>
                </c:pt>
                <c:pt idx="81">
                  <c:v>0.58779999999999999</c:v>
                </c:pt>
                <c:pt idx="82">
                  <c:v>0.58509999999999995</c:v>
                </c:pt>
                <c:pt idx="83">
                  <c:v>0.57889999999999997</c:v>
                </c:pt>
                <c:pt idx="84">
                  <c:v>0.57889999999999997</c:v>
                </c:pt>
                <c:pt idx="85">
                  <c:v>0.57609999999999995</c:v>
                </c:pt>
                <c:pt idx="86">
                  <c:v>0.57220000000000004</c:v>
                </c:pt>
                <c:pt idx="87">
                  <c:v>0.57220000000000004</c:v>
                </c:pt>
                <c:pt idx="88">
                  <c:v>0.57120000000000004</c:v>
                </c:pt>
                <c:pt idx="89">
                  <c:v>0.57120000000000004</c:v>
                </c:pt>
                <c:pt idx="90">
                  <c:v>0.56859999999999999</c:v>
                </c:pt>
                <c:pt idx="91">
                  <c:v>0.55389999999999995</c:v>
                </c:pt>
                <c:pt idx="92">
                  <c:v>0.55389999999999995</c:v>
                </c:pt>
                <c:pt idx="93">
                  <c:v>0.55369999999999997</c:v>
                </c:pt>
                <c:pt idx="94">
                  <c:v>0.55369999999999997</c:v>
                </c:pt>
                <c:pt idx="95">
                  <c:v>0.55369999999999997</c:v>
                </c:pt>
                <c:pt idx="96">
                  <c:v>0.55369999999999997</c:v>
                </c:pt>
                <c:pt idx="97">
                  <c:v>0.5534</c:v>
                </c:pt>
                <c:pt idx="98">
                  <c:v>0.5534</c:v>
                </c:pt>
                <c:pt idx="99">
                  <c:v>0.55300000000000005</c:v>
                </c:pt>
                <c:pt idx="100">
                  <c:v>0.55300000000000005</c:v>
                </c:pt>
                <c:pt idx="101">
                  <c:v>0.55300000000000005</c:v>
                </c:pt>
                <c:pt idx="102">
                  <c:v>0.55300000000000005</c:v>
                </c:pt>
                <c:pt idx="103">
                  <c:v>0.5524</c:v>
                </c:pt>
                <c:pt idx="104">
                  <c:v>0.5524</c:v>
                </c:pt>
                <c:pt idx="105">
                  <c:v>0.54520000000000002</c:v>
                </c:pt>
                <c:pt idx="106">
                  <c:v>0.5302</c:v>
                </c:pt>
                <c:pt idx="107">
                  <c:v>0.5302</c:v>
                </c:pt>
                <c:pt idx="108">
                  <c:v>0.52380000000000004</c:v>
                </c:pt>
                <c:pt idx="109">
                  <c:v>0.52380000000000004</c:v>
                </c:pt>
                <c:pt idx="110">
                  <c:v>0.51770000000000005</c:v>
                </c:pt>
                <c:pt idx="111">
                  <c:v>0.51770000000000005</c:v>
                </c:pt>
                <c:pt idx="112">
                  <c:v>0.51770000000000005</c:v>
                </c:pt>
                <c:pt idx="113">
                  <c:v>0.51770000000000005</c:v>
                </c:pt>
                <c:pt idx="114">
                  <c:v>0.5171</c:v>
                </c:pt>
                <c:pt idx="115">
                  <c:v>0.5171</c:v>
                </c:pt>
                <c:pt idx="116">
                  <c:v>0.50949999999999995</c:v>
                </c:pt>
                <c:pt idx="117">
                  <c:v>0.50870000000000004</c:v>
                </c:pt>
                <c:pt idx="118">
                  <c:v>0.50870000000000004</c:v>
                </c:pt>
                <c:pt idx="119">
                  <c:v>0.50829999999999997</c:v>
                </c:pt>
                <c:pt idx="120">
                  <c:v>0.50690000000000002</c:v>
                </c:pt>
                <c:pt idx="121">
                  <c:v>0.50690000000000002</c:v>
                </c:pt>
                <c:pt idx="122">
                  <c:v>0.505</c:v>
                </c:pt>
                <c:pt idx="123">
                  <c:v>0.49919999999999998</c:v>
                </c:pt>
                <c:pt idx="124">
                  <c:v>0.49919999999999998</c:v>
                </c:pt>
                <c:pt idx="125">
                  <c:v>0.48980000000000001</c:v>
                </c:pt>
                <c:pt idx="126">
                  <c:v>0.48909999999999998</c:v>
                </c:pt>
                <c:pt idx="127">
                  <c:v>0.48909999999999998</c:v>
                </c:pt>
                <c:pt idx="128">
                  <c:v>0.48209999999999997</c:v>
                </c:pt>
                <c:pt idx="129">
                  <c:v>0.47620000000000001</c:v>
                </c:pt>
                <c:pt idx="130">
                  <c:v>0.47620000000000001</c:v>
                </c:pt>
                <c:pt idx="131">
                  <c:v>0.47620000000000001</c:v>
                </c:pt>
                <c:pt idx="132">
                  <c:v>0.47620000000000001</c:v>
                </c:pt>
                <c:pt idx="133">
                  <c:v>0.47539999999999999</c:v>
                </c:pt>
                <c:pt idx="134">
                  <c:v>0.47539999999999999</c:v>
                </c:pt>
                <c:pt idx="135">
                  <c:v>0.47539999999999999</c:v>
                </c:pt>
                <c:pt idx="136">
                  <c:v>0.47539999999999999</c:v>
                </c:pt>
                <c:pt idx="137">
                  <c:v>0.47539999999999999</c:v>
                </c:pt>
                <c:pt idx="138">
                  <c:v>0.47539999999999999</c:v>
                </c:pt>
                <c:pt idx="139">
                  <c:v>0.47539999999999999</c:v>
                </c:pt>
                <c:pt idx="140">
                  <c:v>0.47510000000000002</c:v>
                </c:pt>
                <c:pt idx="141">
                  <c:v>0.47510000000000002</c:v>
                </c:pt>
                <c:pt idx="142">
                  <c:v>0.47510000000000002</c:v>
                </c:pt>
                <c:pt idx="143">
                  <c:v>0.47510000000000002</c:v>
                </c:pt>
                <c:pt idx="144">
                  <c:v>0.45979999999999999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F5F-4A47-80B2-0755389BCE6B}"/>
            </c:ext>
          </c:extLst>
        </c:ser>
        <c:ser>
          <c:idx val="3"/>
          <c:order val="3"/>
          <c:tx>
            <c:strRef>
              <c:f>All!$AA$10</c:f>
              <c:strCache>
                <c:ptCount val="1"/>
                <c:pt idx="0">
                  <c:v>RT + PCV (Model)</c:v>
                </c:pt>
              </c:strCache>
            </c:strRef>
          </c:tx>
          <c:spPr>
            <a:ln>
              <a:solidFill>
                <a:srgbClr val="0070C0"/>
              </a:solidFill>
              <a:prstDash val="sysDot"/>
            </a:ln>
          </c:spPr>
          <c:marker>
            <c:symbol val="none"/>
          </c:marker>
          <c:xVal>
            <c:numRef>
              <c:f>All!$C$13:$C$157</c:f>
              <c:numCache>
                <c:formatCode>General</c:formatCode>
                <c:ptCount val="14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 formatCode="0.0">
                  <c:v>91</c:v>
                </c:pt>
                <c:pt idx="92" formatCode="0.0">
                  <c:v>92</c:v>
                </c:pt>
                <c:pt idx="93" formatCode="0.0">
                  <c:v>93</c:v>
                </c:pt>
                <c:pt idx="94" formatCode="0.0">
                  <c:v>94</c:v>
                </c:pt>
                <c:pt idx="95" formatCode="0.0">
                  <c:v>95</c:v>
                </c:pt>
                <c:pt idx="96" formatCode="0.0">
                  <c:v>96</c:v>
                </c:pt>
                <c:pt idx="97" formatCode="0.0">
                  <c:v>97</c:v>
                </c:pt>
                <c:pt idx="98" formatCode="0.0">
                  <c:v>98</c:v>
                </c:pt>
                <c:pt idx="99" formatCode="0.0">
                  <c:v>99</c:v>
                </c:pt>
                <c:pt idx="100" formatCode="0.0">
                  <c:v>100</c:v>
                </c:pt>
                <c:pt idx="101" formatCode="0.0">
                  <c:v>101</c:v>
                </c:pt>
                <c:pt idx="102" formatCode="0.0">
                  <c:v>102</c:v>
                </c:pt>
                <c:pt idx="103" formatCode="0.0">
                  <c:v>103</c:v>
                </c:pt>
                <c:pt idx="104" formatCode="0.0">
                  <c:v>104</c:v>
                </c:pt>
                <c:pt idx="105" formatCode="0.0">
                  <c:v>105</c:v>
                </c:pt>
                <c:pt idx="106" formatCode="0.0">
                  <c:v>106</c:v>
                </c:pt>
                <c:pt idx="107" formatCode="0.0">
                  <c:v>107</c:v>
                </c:pt>
                <c:pt idx="108" formatCode="0.0">
                  <c:v>108</c:v>
                </c:pt>
                <c:pt idx="109" formatCode="0.0">
                  <c:v>109</c:v>
                </c:pt>
                <c:pt idx="110" formatCode="0.0">
                  <c:v>110</c:v>
                </c:pt>
                <c:pt idx="111" formatCode="0.0">
                  <c:v>111</c:v>
                </c:pt>
                <c:pt idx="112" formatCode="0.0">
                  <c:v>112</c:v>
                </c:pt>
                <c:pt idx="113" formatCode="0.0">
                  <c:v>113</c:v>
                </c:pt>
                <c:pt idx="114" formatCode="0.0">
                  <c:v>114</c:v>
                </c:pt>
                <c:pt idx="115" formatCode="0.0">
                  <c:v>115</c:v>
                </c:pt>
                <c:pt idx="116" formatCode="0.0">
                  <c:v>116</c:v>
                </c:pt>
                <c:pt idx="117" formatCode="0.0">
                  <c:v>117</c:v>
                </c:pt>
                <c:pt idx="118" formatCode="0.0">
                  <c:v>118</c:v>
                </c:pt>
                <c:pt idx="119" formatCode="0.0">
                  <c:v>119</c:v>
                </c:pt>
                <c:pt idx="120" formatCode="0.0">
                  <c:v>120</c:v>
                </c:pt>
                <c:pt idx="121" formatCode="0.0">
                  <c:v>121</c:v>
                </c:pt>
                <c:pt idx="122" formatCode="0.0">
                  <c:v>122</c:v>
                </c:pt>
                <c:pt idx="123" formatCode="0.0">
                  <c:v>123</c:v>
                </c:pt>
                <c:pt idx="124" formatCode="0.0">
                  <c:v>124</c:v>
                </c:pt>
                <c:pt idx="125" formatCode="0.0">
                  <c:v>125</c:v>
                </c:pt>
                <c:pt idx="126" formatCode="0.0">
                  <c:v>126</c:v>
                </c:pt>
                <c:pt idx="127" formatCode="0.0">
                  <c:v>127</c:v>
                </c:pt>
                <c:pt idx="128" formatCode="0.0">
                  <c:v>128</c:v>
                </c:pt>
                <c:pt idx="129" formatCode="0.0">
                  <c:v>129</c:v>
                </c:pt>
                <c:pt idx="130" formatCode="0.0">
                  <c:v>130</c:v>
                </c:pt>
                <c:pt idx="131" formatCode="0.0">
                  <c:v>131</c:v>
                </c:pt>
                <c:pt idx="132" formatCode="0.0">
                  <c:v>132</c:v>
                </c:pt>
                <c:pt idx="133" formatCode="0.0">
                  <c:v>133</c:v>
                </c:pt>
                <c:pt idx="134" formatCode="0.0">
                  <c:v>134</c:v>
                </c:pt>
                <c:pt idx="135" formatCode="0.0">
                  <c:v>135</c:v>
                </c:pt>
                <c:pt idx="136" formatCode="0.0">
                  <c:v>136</c:v>
                </c:pt>
                <c:pt idx="137" formatCode="0.0">
                  <c:v>137</c:v>
                </c:pt>
                <c:pt idx="138" formatCode="0.0">
                  <c:v>138</c:v>
                </c:pt>
                <c:pt idx="139" formatCode="0.0">
                  <c:v>139</c:v>
                </c:pt>
                <c:pt idx="140" formatCode="0.0">
                  <c:v>140</c:v>
                </c:pt>
                <c:pt idx="141" formatCode="0.0">
                  <c:v>141</c:v>
                </c:pt>
                <c:pt idx="142" formatCode="0.0">
                  <c:v>142</c:v>
                </c:pt>
                <c:pt idx="143" formatCode="0.0">
                  <c:v>143</c:v>
                </c:pt>
                <c:pt idx="144" formatCode="0.0">
                  <c:v>144</c:v>
                </c:pt>
              </c:numCache>
            </c:numRef>
          </c:xVal>
          <c:yVal>
            <c:numRef>
              <c:f>All!$AB$13:$AB$157</c:f>
              <c:numCache>
                <c:formatCode>0.0000</c:formatCode>
                <c:ptCount val="145"/>
                <c:pt idx="0">
                  <c:v>1</c:v>
                </c:pt>
                <c:pt idx="1">
                  <c:v>0.98110154112414749</c:v>
                </c:pt>
                <c:pt idx="2">
                  <c:v>0.96177965576660707</c:v>
                </c:pt>
                <c:pt idx="3">
                  <c:v>0.94443298875235582</c:v>
                </c:pt>
                <c:pt idx="4">
                  <c:v>0.92872951521326397</c:v>
                </c:pt>
                <c:pt idx="5">
                  <c:v>0.91435966423021697</c:v>
                </c:pt>
                <c:pt idx="6">
                  <c:v>0.90109020760590486</c:v>
                </c:pt>
                <c:pt idx="7">
                  <c:v>0.88874592891855786</c:v>
                </c:pt>
                <c:pt idx="8">
                  <c:v>0.87719245190122563</c:v>
                </c:pt>
                <c:pt idx="9">
                  <c:v>0.86632438390192268</c:v>
                </c:pt>
                <c:pt idx="10">
                  <c:v>0.85605736737073013</c:v>
                </c:pt>
                <c:pt idx="11">
                  <c:v>0.8463226767837444</c:v>
                </c:pt>
                <c:pt idx="12">
                  <c:v>0.83706346033868895</c:v>
                </c:pt>
                <c:pt idx="13">
                  <c:v>0.82823206273621719</c:v>
                </c:pt>
                <c:pt idx="14">
                  <c:v>0.81978807509976703</c:v>
                </c:pt>
                <c:pt idx="15">
                  <c:v>0.8116968855747051</c:v>
                </c:pt>
                <c:pt idx="16">
                  <c:v>0.80392858238563203</c:v>
                </c:pt>
                <c:pt idx="17">
                  <c:v>0.79645711009510767</c:v>
                </c:pt>
                <c:pt idx="18">
                  <c:v>0.7892596111399155</c:v>
                </c:pt>
                <c:pt idx="19">
                  <c:v>0.78231590522082506</c:v>
                </c:pt>
                <c:pt idx="20">
                  <c:v>0.77560807282000099</c:v>
                </c:pt>
                <c:pt idx="21">
                  <c:v>0.76912011845526296</c:v>
                </c:pt>
                <c:pt idx="22">
                  <c:v>0.76283769575873672</c:v>
                </c:pt>
                <c:pt idx="23">
                  <c:v>0.75674788103913804</c:v>
                </c:pt>
                <c:pt idx="24">
                  <c:v>0.75083898526318993</c:v>
                </c:pt>
                <c:pt idx="25">
                  <c:v>0.74510039677310003</c:v>
                </c:pt>
                <c:pt idx="26">
                  <c:v>0.73952244881079054</c:v>
                </c:pt>
                <c:pt idx="27">
                  <c:v>0.73409630722680752</c:v>
                </c:pt>
                <c:pt idx="28">
                  <c:v>0.72881387473718939</c:v>
                </c:pt>
                <c:pt idx="29">
                  <c:v>0.72366770884204834</c:v>
                </c:pt>
                <c:pt idx="30">
                  <c:v>0.71865095109675048</c:v>
                </c:pt>
                <c:pt idx="31">
                  <c:v>0.71375726587441113</c:v>
                </c:pt>
                <c:pt idx="32">
                  <c:v>0.70898078710886148</c:v>
                </c:pt>
                <c:pt idx="33">
                  <c:v>0.70431607178362765</c:v>
                </c:pt>
                <c:pt idx="34">
                  <c:v>0.69975805915205969</c:v>
                </c:pt>
                <c:pt idx="35">
                  <c:v>0.69530203484944098</c:v>
                </c:pt>
                <c:pt idx="36">
                  <c:v>0.6909435991993873</c:v>
                </c:pt>
                <c:pt idx="37">
                  <c:v>0.68667863913148397</c:v>
                </c:pt>
                <c:pt idx="38">
                  <c:v>0.68250330322053032</c:v>
                </c:pt>
                <c:pt idx="39">
                  <c:v>0.67841397943432469</c:v>
                </c:pt>
                <c:pt idx="40">
                  <c:v>0.67440727523998434</c:v>
                </c:pt>
                <c:pt idx="41">
                  <c:v>0.67047999977100059</c:v>
                </c:pt>
                <c:pt idx="42">
                  <c:v>0.66662914780065108</c:v>
                </c:pt>
                <c:pt idx="43">
                  <c:v>0.66285188530365902</c:v>
                </c:pt>
                <c:pt idx="44">
                  <c:v>0.65914553641842821</c:v>
                </c:pt>
                <c:pt idx="45">
                  <c:v>0.6555075716478127</c:v>
                </c:pt>
                <c:pt idx="46">
                  <c:v>0.65193559715806004</c:v>
                </c:pt>
                <c:pt idx="47">
                  <c:v>0.64842734505396593</c:v>
                </c:pt>
                <c:pt idx="48">
                  <c:v>0.64498066452394998</c:v>
                </c:pt>
                <c:pt idx="49">
                  <c:v>0.64159351376215645</c:v>
                </c:pt>
                <c:pt idx="50">
                  <c:v>0.6382639525861652</c:v>
                </c:pt>
                <c:pt idx="51">
                  <c:v>0.63499013567877949</c:v>
                </c:pt>
                <c:pt idx="52">
                  <c:v>0.63177030639087395</c:v>
                </c:pt>
                <c:pt idx="53">
                  <c:v>0.62860279104965733</c:v>
                </c:pt>
                <c:pt idx="54">
                  <c:v>0.62548599372310121</c:v>
                </c:pt>
                <c:pt idx="55">
                  <c:v>0.62241839139684552</c:v>
                </c:pt>
                <c:pt idx="56">
                  <c:v>0.61939852952474217</c:v>
                </c:pt>
                <c:pt idx="57">
                  <c:v>0.61642501791844007</c:v>
                </c:pt>
                <c:pt idx="58">
                  <c:v>0.61349652694512369</c:v>
                </c:pt>
                <c:pt idx="59">
                  <c:v>0.61061178400578786</c:v>
                </c:pt>
                <c:pt idx="60">
                  <c:v>0.60776957026929868</c:v>
                </c:pt>
                <c:pt idx="61">
                  <c:v>0.60496871764002025</c:v>
                </c:pt>
                <c:pt idx="62">
                  <c:v>0.60220810593903651</c:v>
                </c:pt>
                <c:pt idx="63">
                  <c:v>0.59948666028096553</c:v>
                </c:pt>
                <c:pt idx="64">
                  <c:v>0.59680334863013695</c:v>
                </c:pt>
                <c:pt idx="65">
                  <c:v>0.59415717952145886</c:v>
                </c:pt>
                <c:pt idx="66">
                  <c:v>0.59154719993269622</c:v>
                </c:pt>
                <c:pt idx="67">
                  <c:v>0.58897249329612555</c:v>
                </c:pt>
                <c:pt idx="68">
                  <c:v>0.58643217763864164</c:v>
                </c:pt>
                <c:pt idx="69">
                  <c:v>0.58392540384038671</c:v>
                </c:pt>
                <c:pt idx="70">
                  <c:v>0.58145135400286208</c:v>
                </c:pt>
                <c:pt idx="71">
                  <c:v>0.57900923991828601</c:v>
                </c:pt>
                <c:pt idx="72">
                  <c:v>0.57659830163267789</c:v>
                </c:pt>
                <c:pt idx="73">
                  <c:v>0.5742178060958012</c:v>
                </c:pt>
                <c:pt idx="74">
                  <c:v>0.57186704589167936</c:v>
                </c:pt>
                <c:pt idx="75">
                  <c:v>0.56954533804392893</c:v>
                </c:pt>
                <c:pt idx="76">
                  <c:v>0.56725202289063015</c:v>
                </c:pt>
                <c:pt idx="77">
                  <c:v>0.56498646302389299</c:v>
                </c:pt>
                <c:pt idx="78">
                  <c:v>0.56274804228966124</c:v>
                </c:pt>
                <c:pt idx="79">
                  <c:v>0.56053616484365898</c:v>
                </c:pt>
                <c:pt idx="80">
                  <c:v>0.55835025425970897</c:v>
                </c:pt>
                <c:pt idx="81">
                  <c:v>0.55618975268694004</c:v>
                </c:pt>
                <c:pt idx="82">
                  <c:v>0.55405412005267829</c:v>
                </c:pt>
                <c:pt idx="83">
                  <c:v>0.55194283330805283</c:v>
                </c:pt>
                <c:pt idx="84">
                  <c:v>0.54985538571357917</c:v>
                </c:pt>
                <c:pt idx="85">
                  <c:v>0.54779128616218031</c:v>
                </c:pt>
                <c:pt idx="86">
                  <c:v>0.54575005853729874</c:v>
                </c:pt>
                <c:pt idx="87">
                  <c:v>0.54373124110391835</c:v>
                </c:pt>
                <c:pt idx="88">
                  <c:v>0.54173438593047896</c:v>
                </c:pt>
                <c:pt idx="89">
                  <c:v>0.53975905833980442</c:v>
                </c:pt>
                <c:pt idx="90">
                  <c:v>0.53780483638730003</c:v>
                </c:pt>
                <c:pt idx="91">
                  <c:v>0.53587131036479985</c:v>
                </c:pt>
                <c:pt idx="92">
                  <c:v>0.53395808232855146</c:v>
                </c:pt>
                <c:pt idx="93">
                  <c:v>0.53206476564993377</c:v>
                </c:pt>
                <c:pt idx="94">
                  <c:v>0.53019098458759406</c:v>
                </c:pt>
                <c:pt idx="95">
                  <c:v>0.52833637387978372</c:v>
                </c:pt>
                <c:pt idx="96">
                  <c:v>0.52650057835575026</c:v>
                </c:pt>
                <c:pt idx="97">
                  <c:v>0.52468325256511728</c:v>
                </c:pt>
                <c:pt idx="98">
                  <c:v>0.52288406042425639</c:v>
                </c:pt>
                <c:pt idx="99">
                  <c:v>0.52110267487871809</c:v>
                </c:pt>
                <c:pt idx="100">
                  <c:v>0.51933877758084634</c:v>
                </c:pt>
                <c:pt idx="101">
                  <c:v>0.51759205858176305</c:v>
                </c:pt>
                <c:pt idx="102">
                  <c:v>0.51586221603694937</c:v>
                </c:pt>
                <c:pt idx="103">
                  <c:v>0.5141489559247101</c:v>
                </c:pt>
                <c:pt idx="104">
                  <c:v>0.51245199177684408</c:v>
                </c:pt>
                <c:pt idx="105">
                  <c:v>0.5107710444208845</c:v>
                </c:pt>
                <c:pt idx="106">
                  <c:v>0.50910584173331852</c:v>
                </c:pt>
                <c:pt idx="107">
                  <c:v>0.50745611840322247</c:v>
                </c:pt>
                <c:pt idx="108">
                  <c:v>0.50582161570578599</c:v>
                </c:pt>
                <c:pt idx="109">
                  <c:v>0.50420208128523303</c:v>
                </c:pt>
                <c:pt idx="110">
                  <c:v>0.50259726894666801</c:v>
                </c:pt>
                <c:pt idx="111">
                  <c:v>0.5010069384564122</c:v>
                </c:pt>
                <c:pt idx="112">
                  <c:v>0.49943085535041121</c:v>
                </c:pt>
                <c:pt idx="113">
                  <c:v>0.49786879075032631</c:v>
                </c:pt>
                <c:pt idx="114">
                  <c:v>0.49632052118693992</c:v>
                </c:pt>
                <c:pt idx="115">
                  <c:v>0.49478582843052321</c:v>
                </c:pt>
                <c:pt idx="116">
                  <c:v>0.49326449932784289</c:v>
                </c:pt>
                <c:pt idx="117">
                  <c:v>0.49175632564549154</c:v>
                </c:pt>
                <c:pt idx="118">
                  <c:v>0.49026110391924937</c:v>
                </c:pt>
                <c:pt idx="119">
                  <c:v>0.48877863530919918</c:v>
                </c:pt>
                <c:pt idx="120">
                  <c:v>0.4873087254603311</c:v>
                </c:pt>
                <c:pt idx="121">
                  <c:v>0.48585118436838759</c:v>
                </c:pt>
                <c:pt idx="122">
                  <c:v>0.48440582625071493</c:v>
                </c:pt>
                <c:pt idx="123">
                  <c:v>0.48297246942189387</c:v>
                </c:pt>
                <c:pt idx="124">
                  <c:v>0.48155093617393996</c:v>
                </c:pt>
                <c:pt idx="125">
                  <c:v>0.48014105266087359</c:v>
                </c:pt>
                <c:pt idx="126">
                  <c:v>0.47874264878746542</c:v>
                </c:pt>
                <c:pt idx="127">
                  <c:v>0.47735555810197849</c:v>
                </c:pt>
                <c:pt idx="128">
                  <c:v>0.47597961769273611</c:v>
                </c:pt>
                <c:pt idx="129">
                  <c:v>0.47461466808834929</c:v>
                </c:pt>
                <c:pt idx="130">
                  <c:v>0.47326055316145088</c:v>
                </c:pt>
                <c:pt idx="131">
                  <c:v>0.4719171200357879</c:v>
                </c:pt>
                <c:pt idx="132">
                  <c:v>0.4705842189965318</c:v>
                </c:pt>
                <c:pt idx="133">
                  <c:v>0.46926170340367368</c:v>
                </c:pt>
                <c:pt idx="134">
                  <c:v>0.46794942960837627</c:v>
                </c:pt>
                <c:pt idx="135">
                  <c:v>0.46664725687216357</c:v>
                </c:pt>
                <c:pt idx="136">
                  <c:v>0.46535504728883104</c:v>
                </c:pt>
                <c:pt idx="137">
                  <c:v>0.46407266570896755</c:v>
                </c:pt>
                <c:pt idx="138">
                  <c:v>0.46279997966698483</c:v>
                </c:pt>
                <c:pt idx="139">
                  <c:v>0.46153685931055388</c:v>
                </c:pt>
                <c:pt idx="140">
                  <c:v>0.46028317733235335</c:v>
                </c:pt>
                <c:pt idx="141">
                  <c:v>0.45903880890404036</c:v>
                </c:pt>
                <c:pt idx="142">
                  <c:v>0.45780363161235527</c:v>
                </c:pt>
                <c:pt idx="143">
                  <c:v>0.45657752539727914</c:v>
                </c:pt>
                <c:pt idx="144">
                  <c:v>0.45536037249216421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F5F-4A47-80B2-0755389BCE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97030944"/>
        <c:axId val="-1396922800"/>
      </c:scatterChart>
      <c:valAx>
        <c:axId val="-1397030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 dirty="0">
                    <a:effectLst/>
                  </a:rPr>
                  <a:t>Follow-up Time (Months)</a:t>
                </a:r>
                <a:endParaRPr lang="en-US" sz="1000" dirty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396922800"/>
        <c:crosses val="autoZero"/>
        <c:crossBetween val="midCat"/>
      </c:valAx>
      <c:valAx>
        <c:axId val="-1396922800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Progression-Free Survival (%)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-13970309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49887273706171"/>
          <c:y val="0.48960477379171802"/>
          <c:w val="0.291107193299597"/>
          <c:h val="0.29989050580629484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89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9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8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8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4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8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2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7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6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3F6A2-18B4-4AC3-B951-1F0B5AF137A4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23A71-D861-4473-9CAE-6078A3527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0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3221710789"/>
              </p:ext>
            </p:extLst>
          </p:nvPr>
        </p:nvGraphicFramePr>
        <p:xfrm>
          <a:off x="0" y="0"/>
          <a:ext cx="4852220" cy="3852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4268518590"/>
              </p:ext>
            </p:extLst>
          </p:nvPr>
        </p:nvGraphicFramePr>
        <p:xfrm>
          <a:off x="4555842" y="0"/>
          <a:ext cx="4654526" cy="4025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39166" y="0"/>
            <a:ext cx="317056" cy="33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/>
                </a:solidFill>
                <a:latin typeface="Arial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1500" dirty="0">
                <a:solidFill>
                  <a:schemeClr val="tx1"/>
                </a:solidFill>
                <a:latin typeface="Arial" pitchFamily="34" charset="0"/>
              </a:rPr>
              <a:t>A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69217" y="0"/>
            <a:ext cx="317056" cy="33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/>
                </a:solidFill>
                <a:latin typeface="Arial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1500" dirty="0">
                <a:solidFill>
                  <a:schemeClr val="tx1"/>
                </a:solidFill>
                <a:latin typeface="Arial" pitchFamily="34" charset="0"/>
              </a:rPr>
              <a:t>B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867995"/>
              </p:ext>
            </p:extLst>
          </p:nvPr>
        </p:nvGraphicFramePr>
        <p:xfrm>
          <a:off x="1261737" y="4025787"/>
          <a:ext cx="6932016" cy="2200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672">
                  <a:extLst>
                    <a:ext uri="{9D8B030D-6E8A-4147-A177-3AD203B41FA5}">
                      <a16:colId xmlns:a16="http://schemas.microsoft.com/office/drawing/2014/main" val="3763443948"/>
                    </a:ext>
                  </a:extLst>
                </a:gridCol>
                <a:gridCol w="2310672">
                  <a:extLst>
                    <a:ext uri="{9D8B030D-6E8A-4147-A177-3AD203B41FA5}">
                      <a16:colId xmlns:a16="http://schemas.microsoft.com/office/drawing/2014/main" val="3270945781"/>
                    </a:ext>
                  </a:extLst>
                </a:gridCol>
                <a:gridCol w="2310672">
                  <a:extLst>
                    <a:ext uri="{9D8B030D-6E8A-4147-A177-3AD203B41FA5}">
                      <a16:colId xmlns:a16="http://schemas.microsoft.com/office/drawing/2014/main" val="3352226733"/>
                    </a:ext>
                  </a:extLst>
                </a:gridCol>
              </a:tblGrid>
              <a:tr h="244462">
                <a:tc>
                  <a:txBody>
                    <a:bodyPr/>
                    <a:lstStyle/>
                    <a:p>
                      <a:r>
                        <a:rPr lang="en-US" sz="1200" dirty="0"/>
                        <a:t>Parameter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Clinical Data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Model IPD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966181009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r>
                        <a:rPr lang="en-US" sz="1200" dirty="0"/>
                        <a:t>OS-5 with RT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63%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65%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1331860981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OS-5 with RT+PCV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72%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70%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788738065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r>
                        <a:rPr lang="en-US" sz="1200" dirty="0"/>
                        <a:t>OS-10 with RT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39%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3800788948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OS-10 with RT+PCV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60%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61%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1171574528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r>
                        <a:rPr lang="en-US" sz="1200" dirty="0"/>
                        <a:t>PFS-5 with RT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44%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45%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3206379559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PFS-5 with RT+PCV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61%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61%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2060885542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r>
                        <a:rPr lang="en-US" sz="1200" dirty="0"/>
                        <a:t>PFS-10 with RT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21%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2208720081"/>
                  </a:ext>
                </a:extLst>
              </a:tr>
              <a:tr h="244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PFS-10 with RT+PCV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51%</a:t>
                      </a:r>
                    </a:p>
                  </a:txBody>
                  <a:tcPr marL="60278" marR="60278" marT="30139" marB="30139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49%</a:t>
                      </a:r>
                    </a:p>
                  </a:txBody>
                  <a:tcPr marL="60278" marR="60278" marT="30139" marB="30139"/>
                </a:tc>
                <a:extLst>
                  <a:ext uri="{0D108BD9-81ED-4DB2-BD59-A6C34878D82A}">
                    <a16:rowId xmlns:a16="http://schemas.microsoft.com/office/drawing/2014/main" val="2157036387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44681" y="3943350"/>
            <a:ext cx="317056" cy="33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/>
                </a:solidFill>
                <a:latin typeface="Arial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Source Sans Pro Semibold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1500" dirty="0">
                <a:solidFill>
                  <a:schemeClr val="tx1"/>
                </a:solidFill>
                <a:latin typeface="Arial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97954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88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ＭＳ Ｐゴシック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Qian, Yushen</dc:creator>
  <cp:lastModifiedBy>Qian, Yushen</cp:lastModifiedBy>
  <cp:revision>4</cp:revision>
  <dcterms:created xsi:type="dcterms:W3CDTF">2017-04-12T19:00:12Z</dcterms:created>
  <dcterms:modified xsi:type="dcterms:W3CDTF">2017-04-12T19:16:49Z</dcterms:modified>
</cp:coreProperties>
</file>