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4" d="100"/>
          <a:sy n="74" d="100"/>
        </p:scale>
        <p:origin x="5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75B49-E251-45AB-9CDA-749668FCD9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2040D0-95A3-4462-AD92-74A939AECD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1F16C-1F85-4D0D-9E7F-154E8E85B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A1DD2-55AF-4652-96CE-6B42BBBBAF48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4470B-9611-417E-A76D-26B23E0EA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207E4D-FBF4-4E3D-90D9-931C89A1D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B21C-2382-41FC-A235-2D9AD6750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36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7A8F4-2904-4349-A9B5-43920DEA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A4436E-75C0-4A53-8914-D8AE47953F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FFDB6-C5D0-4B7C-86DD-699188E1D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A1DD2-55AF-4652-96CE-6B42BBBBAF48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FF7C2-E113-4254-99E7-8DA966A11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98719-6455-471C-AC15-A94E2C26E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B21C-2382-41FC-A235-2D9AD6750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200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96CB82-915F-4C43-9FD7-CAD18BEDA7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841C5C-5E95-4D87-A42C-F140A597A8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66B49-A9C5-4F22-AB6D-B820873F8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A1DD2-55AF-4652-96CE-6B42BBBBAF48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91198B-6BC6-4598-AE8F-434E83CEF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4C62B-3200-4497-B0B8-712AEC6CA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B21C-2382-41FC-A235-2D9AD6750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69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3CD04-DDE1-450B-8528-DCA7E9A47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CCA9B-503D-4172-8E10-7843788C7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DF3E00-82D9-4DFF-BF0C-615054B29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A1DD2-55AF-4652-96CE-6B42BBBBAF48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97EBE-B175-49B3-A8AC-83166848D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B52AF-183B-4A24-85A8-8252999C7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B21C-2382-41FC-A235-2D9AD6750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108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EA117-60DA-4C24-A496-E89F2E36E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C5A464-413F-4F8B-8633-AAF82B7A7C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1FDA07-CB47-4612-9FA3-650DF2A81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A1DD2-55AF-4652-96CE-6B42BBBBAF48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FE5AF4-3A17-459A-9D7A-052267503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505C30-79D7-453E-87B5-3360A629B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B21C-2382-41FC-A235-2D9AD6750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447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E5B46-3C29-4AC1-994D-835C8A84D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A053D-81E5-4C58-8663-A8FDA18E5B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014D86-8AD8-42CF-9D0D-012F9E4415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C540DE-9C62-4941-8D55-2C374376E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A1DD2-55AF-4652-96CE-6B42BBBBAF48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ED2DEB-4CDD-4831-A038-D29C25DDA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945C1E-380D-4837-90E0-7968A6D39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B21C-2382-41FC-A235-2D9AD6750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696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04AA6-CB78-4368-8807-43F9F764D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04F9CE-DC75-43DC-8B5E-2E8F023905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8BEF7F-9016-4F71-9F2F-B14F8F0ADF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4B34E1-6777-424A-9541-F59C8B14E7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EAFB99-34DB-4B5C-8BF1-D320028BC3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2EBA9F-8E90-4FC1-9775-D1266C170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A1DD2-55AF-4652-96CE-6B42BBBBAF48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B22888-332D-47E7-ADE1-FB66D7291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503080-69E9-4006-A705-CDF5194FC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B21C-2382-41FC-A235-2D9AD6750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16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A41B0-7C15-4033-B2C5-830E25083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505998-8199-4EBE-B1EF-688AE3619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A1DD2-55AF-4652-96CE-6B42BBBBAF48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C03E93-A856-4AC6-AA68-0FB483D56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5B59C9-6A4B-4449-A1BF-31FB6B478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B21C-2382-41FC-A235-2D9AD6750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075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57A281-5D8F-4AF8-8FFD-B4DD99313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A1DD2-55AF-4652-96CE-6B42BBBBAF48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E55774-5336-4E7A-8B9C-DE43372C5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EC3286-6972-4E38-91A2-50D30B681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B21C-2382-41FC-A235-2D9AD6750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252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15A3C-D8B4-445C-B300-99DBE3CD0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487AF-D3AB-45DD-A4D8-89631C4C9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BF9047-D1C0-49F3-B070-7F84085EB9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8B356C-6939-466D-9374-0E38FAEAC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A1DD2-55AF-4652-96CE-6B42BBBBAF48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132167-CD8F-40C2-8CC8-643F1E7C5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4FAAB-81D1-47FB-8B3A-00418EE7B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B21C-2382-41FC-A235-2D9AD6750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120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22A21-3067-4D95-94CE-B1BF4BF5E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2E5C26-E67D-4A31-BF30-626941816B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24CA92-E48C-4156-A183-70D78C73A9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52FC8D-0B39-4B12-819C-691EE95B3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A1DD2-55AF-4652-96CE-6B42BBBBAF48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517940-2C58-42A1-B89E-2DF73AAAA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A20288-3A2F-4AC4-B878-853133F09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B21C-2382-41FC-A235-2D9AD6750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586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CF8050-EF17-48C1-AF99-CDE0A47D5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53C176-0629-4BC6-96A9-E809732C3E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994AA-8365-4A1C-B762-B50AE0DCCD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A1DD2-55AF-4652-96CE-6B42BBBBAF48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1B324-27D2-4391-A9D0-C4A4A0F463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A8EFB-A82B-4CD9-9B60-642A2EB616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1B21C-2382-41FC-A235-2D9AD6750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385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A63381-8AA7-472B-A620-BBA63098C352}"/>
              </a:ext>
            </a:extLst>
          </p:cNvPr>
          <p:cNvSpPr txBox="1"/>
          <p:nvPr/>
        </p:nvSpPr>
        <p:spPr>
          <a:xfrm>
            <a:off x="607004" y="283335"/>
            <a:ext cx="10927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Supplementary Figure. Overall survival for recipients of CD34-selected allogeneic HSCT at a single center from 2000 to 2013. </a:t>
            </a:r>
            <a:r>
              <a:rPr lang="en-US" sz="1600" dirty="0"/>
              <a:t>Kaplan-Meier estimate of overall survival was 52% (95% CI 48</a:t>
            </a:r>
            <a:r>
              <a:rPr lang="en-US" sz="1600" dirty="0">
                <a:cs typeface="Arial" panose="020B0604020202020204" pitchFamily="34" charset="0"/>
              </a:rPr>
              <a:t>−58%).</a:t>
            </a: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2101B7-ED82-46E3-886A-39DF6F22E480}"/>
              </a:ext>
            </a:extLst>
          </p:cNvPr>
          <p:cNvPicPr/>
          <p:nvPr/>
        </p:nvPicPr>
        <p:blipFill rotWithShape="1">
          <a:blip r:embed="rId2" cstate="print"/>
          <a:srcRect l="7514" t="16891" b="12438"/>
          <a:stretch/>
        </p:blipFill>
        <p:spPr bwMode="auto">
          <a:xfrm>
            <a:off x="1237601" y="1068946"/>
            <a:ext cx="6180631" cy="369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0337D4-353D-437D-B3BF-D4FD1A0F3C59}"/>
              </a:ext>
            </a:extLst>
          </p:cNvPr>
          <p:cNvSpPr txBox="1"/>
          <p:nvPr/>
        </p:nvSpPr>
        <p:spPr>
          <a:xfrm>
            <a:off x="2700610" y="4649272"/>
            <a:ext cx="3280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Years from HSCT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E2303F-4722-4FBA-A384-DD55F220055C}"/>
              </a:ext>
            </a:extLst>
          </p:cNvPr>
          <p:cNvSpPr txBox="1"/>
          <p:nvPr/>
        </p:nvSpPr>
        <p:spPr>
          <a:xfrm rot="16200000">
            <a:off x="-614112" y="2509005"/>
            <a:ext cx="3280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Overall Survival</a:t>
            </a:r>
          </a:p>
        </p:txBody>
      </p:sp>
    </p:spTree>
    <p:extLst>
      <p:ext uri="{BB962C8B-B14F-4D97-AF65-F5344CB8AC3E}">
        <p14:creationId xmlns:p14="http://schemas.microsoft.com/office/powerpoint/2010/main" val="1308692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41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Cho</dc:creator>
  <cp:lastModifiedBy>Christina Cho</cp:lastModifiedBy>
  <cp:revision>1</cp:revision>
  <dcterms:created xsi:type="dcterms:W3CDTF">2017-08-02T17:48:24Z</dcterms:created>
  <dcterms:modified xsi:type="dcterms:W3CDTF">2017-08-02T17:50:07Z</dcterms:modified>
</cp:coreProperties>
</file>