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9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809" autoAdjust="0"/>
    <p:restoredTop sz="94682"/>
  </p:normalViewPr>
  <p:slideViewPr>
    <p:cSldViewPr snapToGrid="0">
      <p:cViewPr>
        <p:scale>
          <a:sx n="130" d="100"/>
          <a:sy n="130" d="100"/>
        </p:scale>
        <p:origin x="2400" y="-13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50" tIns="46574" rIns="93150" bIns="4657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45" y="0"/>
            <a:ext cx="3037840" cy="464820"/>
          </a:xfrm>
          <a:prstGeom prst="rect">
            <a:avLst/>
          </a:prstGeom>
        </p:spPr>
        <p:txBody>
          <a:bodyPr vert="horz" lIns="93150" tIns="46574" rIns="93150" bIns="46574" rtlCol="0"/>
          <a:lstStyle>
            <a:lvl1pPr algn="r">
              <a:defRPr sz="1200"/>
            </a:lvl1pPr>
          </a:lstStyle>
          <a:p>
            <a:fld id="{EAFCA19D-3313-4F07-B432-CFBE5E4BAA1D}" type="datetimeFigureOut">
              <a:rPr lang="en-US" smtClean="0"/>
              <a:pPr/>
              <a:t>9/6/17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0" tIns="46574" rIns="93150" bIns="4657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7"/>
            <a:ext cx="5608320" cy="4183380"/>
          </a:xfrm>
          <a:prstGeom prst="rect">
            <a:avLst/>
          </a:prstGeom>
        </p:spPr>
        <p:txBody>
          <a:bodyPr vert="horz" lIns="93150" tIns="46574" rIns="93150" bIns="4657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74"/>
            <a:ext cx="3037840" cy="464820"/>
          </a:xfrm>
          <a:prstGeom prst="rect">
            <a:avLst/>
          </a:prstGeom>
        </p:spPr>
        <p:txBody>
          <a:bodyPr vert="horz" lIns="93150" tIns="46574" rIns="93150" bIns="4657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45" y="8829974"/>
            <a:ext cx="3037840" cy="464820"/>
          </a:xfrm>
          <a:prstGeom prst="rect">
            <a:avLst/>
          </a:prstGeom>
        </p:spPr>
        <p:txBody>
          <a:bodyPr vert="horz" lIns="93150" tIns="46574" rIns="93150" bIns="46574" rtlCol="0" anchor="b"/>
          <a:lstStyle>
            <a:lvl1pPr algn="r">
              <a:defRPr sz="1200"/>
            </a:lvl1pPr>
          </a:lstStyle>
          <a:p>
            <a:fld id="{E4E3ED35-C9B4-4CE8-B7DF-94A5381F51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918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98B8-5031-4598-A319-3C113B4303C6}" type="datetimeFigureOut">
              <a:rPr lang="en-US" smtClean="0"/>
              <a:pPr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B7F2-80FC-4EEA-9FB6-AF6E09CB4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98B8-5031-4598-A319-3C113B4303C6}" type="datetimeFigureOut">
              <a:rPr lang="en-US" smtClean="0"/>
              <a:pPr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B7F2-80FC-4EEA-9FB6-AF6E09CB4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98B8-5031-4598-A319-3C113B4303C6}" type="datetimeFigureOut">
              <a:rPr lang="en-US" smtClean="0"/>
              <a:pPr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B7F2-80FC-4EEA-9FB6-AF6E09CB4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98B8-5031-4598-A319-3C113B4303C6}" type="datetimeFigureOut">
              <a:rPr lang="en-US" smtClean="0"/>
              <a:pPr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B7F2-80FC-4EEA-9FB6-AF6E09CB4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98B8-5031-4598-A319-3C113B4303C6}" type="datetimeFigureOut">
              <a:rPr lang="en-US" smtClean="0"/>
              <a:pPr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B7F2-80FC-4EEA-9FB6-AF6E09CB4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98B8-5031-4598-A319-3C113B4303C6}" type="datetimeFigureOut">
              <a:rPr lang="en-US" smtClean="0"/>
              <a:pPr/>
              <a:t>9/6/17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B7F2-80FC-4EEA-9FB6-AF6E09CB4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98B8-5031-4598-A319-3C113B4303C6}" type="datetimeFigureOut">
              <a:rPr lang="en-US" smtClean="0"/>
              <a:pPr/>
              <a:t>9/6/17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B7F2-80FC-4EEA-9FB6-AF6E09CB4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98B8-5031-4598-A319-3C113B4303C6}" type="datetimeFigureOut">
              <a:rPr lang="en-US" smtClean="0"/>
              <a:pPr/>
              <a:t>9/6/17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B7F2-80FC-4EEA-9FB6-AF6E09CB4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98B8-5031-4598-A319-3C113B4303C6}" type="datetimeFigureOut">
              <a:rPr lang="en-US" smtClean="0"/>
              <a:pPr/>
              <a:t>9/6/17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B7F2-80FC-4EEA-9FB6-AF6E09CB4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98B8-5031-4598-A319-3C113B4303C6}" type="datetimeFigureOut">
              <a:rPr lang="en-US" smtClean="0"/>
              <a:pPr/>
              <a:t>9/6/17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B7F2-80FC-4EEA-9FB6-AF6E09CB4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F98B8-5031-4598-A319-3C113B4303C6}" type="datetimeFigureOut">
              <a:rPr lang="en-US" smtClean="0"/>
              <a:pPr/>
              <a:t>9/6/17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2FB7F2-80FC-4EEA-9FB6-AF6E09CB4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2F98B8-5031-4598-A319-3C113B4303C6}" type="datetimeFigureOut">
              <a:rPr lang="en-US" smtClean="0"/>
              <a:pPr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2FB7F2-80FC-4EEA-9FB6-AF6E09CB4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4" Type="http://schemas.openxmlformats.org/officeDocument/2006/relationships/image" Target="../media/image3.tiff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tiff"/><Relationship Id="rId8" Type="http://schemas.openxmlformats.org/officeDocument/2006/relationships/image" Target="../media/image7.tiff"/><Relationship Id="rId9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64157" y="20940"/>
            <a:ext cx="20938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latin typeface="Arial" pitchFamily="34" charset="0"/>
                <a:cs typeface="Arial" pitchFamily="34" charset="0"/>
              </a:rPr>
              <a:t>Supplementary Figure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438" y="3928538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12" descr="E:\Structure Images\HPI-1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71" y="618261"/>
            <a:ext cx="2029968" cy="91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E:\Structure Images\HPI-2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6827" y="620325"/>
            <a:ext cx="1481328" cy="912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E:\Structure Images\HPI-3.t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2345" y="619275"/>
            <a:ext cx="1335024" cy="914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E:\Structure Images\HPI-4.t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7782" y="619925"/>
            <a:ext cx="886968" cy="913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 descr="E:\Structure Images\JK184.t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8133" y="2125790"/>
            <a:ext cx="917714" cy="1152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 descr="E:\Structure Images\GANT-58.ti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704" y="2243325"/>
            <a:ext cx="1014984" cy="917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18" descr="E:\Structure Images\GANT-61.ti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7232" y="2244729"/>
            <a:ext cx="1344168" cy="91426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728890" y="1736783"/>
            <a:ext cx="511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HPI-1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286277" y="1736783"/>
            <a:ext cx="511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HPI-2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29836" y="1736783"/>
            <a:ext cx="511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HPI-3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49703" y="1736783"/>
            <a:ext cx="511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HPI-4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320963" y="3417880"/>
            <a:ext cx="5597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JK184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7292" y="3417880"/>
            <a:ext cx="6896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GANT58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37171" y="3417880"/>
            <a:ext cx="6896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GANT61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9438" y="281229"/>
            <a:ext cx="3875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3791" y="4320210"/>
            <a:ext cx="2745606" cy="1600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58754" y="5353870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charset="0"/>
                <a:ea typeface="Arial" charset="0"/>
                <a:cs typeface="Arial" charset="0"/>
              </a:rPr>
              <a:t>**</a:t>
            </a:r>
            <a:endParaRPr lang="en-US" sz="1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0370" y="5909637"/>
            <a:ext cx="14927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 charset="0"/>
                <a:ea typeface="Arial" charset="0"/>
                <a:cs typeface="Arial" charset="0"/>
              </a:rPr>
              <a:t>** Adjusted </a:t>
            </a:r>
            <a:r>
              <a:rPr lang="en-US" sz="800" i="1" dirty="0" smtClean="0">
                <a:latin typeface="Arial" charset="0"/>
                <a:ea typeface="Arial" charset="0"/>
                <a:cs typeface="Arial" charset="0"/>
              </a:rPr>
              <a:t>p</a:t>
            </a:r>
            <a:r>
              <a:rPr lang="en-US" sz="800" dirty="0" smtClean="0">
                <a:latin typeface="Arial" charset="0"/>
                <a:ea typeface="Arial" charset="0"/>
                <a:cs typeface="Arial" charset="0"/>
              </a:rPr>
              <a:t> value = 0.0014</a:t>
            </a:r>
            <a:endParaRPr lang="en-US" sz="8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10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76131</TotalTime>
  <Words>19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kpwilliams</dc:creator>
  <cp:lastModifiedBy>Microsoft Office User</cp:lastModifiedBy>
  <cp:revision>2429</cp:revision>
  <cp:lastPrinted>2017-08-08T13:59:28Z</cp:lastPrinted>
  <dcterms:created xsi:type="dcterms:W3CDTF">2011-08-19T19:41:11Z</dcterms:created>
  <dcterms:modified xsi:type="dcterms:W3CDTF">2017-09-06T15:37:34Z</dcterms:modified>
</cp:coreProperties>
</file>