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tiff" ContentType="image/tif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416" y="-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smtClean="0"/>
              <a:t>按一下以編輯母片副標題樣式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323920-68FF-468F-807B-D115A7A0D901}" type="datetimeFigureOut">
              <a:rPr lang="zh-TW" altLang="en-US" smtClean="0"/>
              <a:pPr/>
              <a:t>2017/11/13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2A2B3B-5F6A-4A6A-BCCC-D1394759F785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323920-68FF-468F-807B-D115A7A0D901}" type="datetimeFigureOut">
              <a:rPr lang="zh-TW" altLang="en-US" smtClean="0"/>
              <a:pPr/>
              <a:t>2017/11/13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2A2B3B-5F6A-4A6A-BCCC-D1394759F785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323920-68FF-468F-807B-D115A7A0D901}" type="datetimeFigureOut">
              <a:rPr lang="zh-TW" altLang="en-US" smtClean="0"/>
              <a:pPr/>
              <a:t>2017/11/13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2A2B3B-5F6A-4A6A-BCCC-D1394759F785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323920-68FF-468F-807B-D115A7A0D901}" type="datetimeFigureOut">
              <a:rPr lang="zh-TW" altLang="en-US" smtClean="0"/>
              <a:pPr/>
              <a:t>2017/11/13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2A2B3B-5F6A-4A6A-BCCC-D1394759F785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323920-68FF-468F-807B-D115A7A0D901}" type="datetimeFigureOut">
              <a:rPr lang="zh-TW" altLang="en-US" smtClean="0"/>
              <a:pPr/>
              <a:t>2017/11/13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2A2B3B-5F6A-4A6A-BCCC-D1394759F785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323920-68FF-468F-807B-D115A7A0D901}" type="datetimeFigureOut">
              <a:rPr lang="zh-TW" altLang="en-US" smtClean="0"/>
              <a:pPr/>
              <a:t>2017/11/13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2A2B3B-5F6A-4A6A-BCCC-D1394759F785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323920-68FF-468F-807B-D115A7A0D901}" type="datetimeFigureOut">
              <a:rPr lang="zh-TW" altLang="en-US" smtClean="0"/>
              <a:pPr/>
              <a:t>2017/11/13</a:t>
            </a:fld>
            <a:endParaRPr lang="zh-TW" alt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2A2B3B-5F6A-4A6A-BCCC-D1394759F785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323920-68FF-468F-807B-D115A7A0D901}" type="datetimeFigureOut">
              <a:rPr lang="zh-TW" altLang="en-US" smtClean="0"/>
              <a:pPr/>
              <a:t>2017/11/13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2A2B3B-5F6A-4A6A-BCCC-D1394759F785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323920-68FF-468F-807B-D115A7A0D901}" type="datetimeFigureOut">
              <a:rPr lang="zh-TW" altLang="en-US" smtClean="0"/>
              <a:pPr/>
              <a:t>2017/11/13</a:t>
            </a:fld>
            <a:endParaRPr lang="zh-TW" alt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2A2B3B-5F6A-4A6A-BCCC-D1394759F785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323920-68FF-468F-807B-D115A7A0D901}" type="datetimeFigureOut">
              <a:rPr lang="zh-TW" altLang="en-US" smtClean="0"/>
              <a:pPr/>
              <a:t>2017/11/13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2A2B3B-5F6A-4A6A-BCCC-D1394759F785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323920-68FF-468F-807B-D115A7A0D901}" type="datetimeFigureOut">
              <a:rPr lang="zh-TW" altLang="en-US" smtClean="0"/>
              <a:pPr/>
              <a:t>2017/11/13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2A2B3B-5F6A-4A6A-BCCC-D1394759F785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323920-68FF-468F-807B-D115A7A0D901}" type="datetimeFigureOut">
              <a:rPr lang="zh-TW" altLang="en-US" smtClean="0"/>
              <a:pPr/>
              <a:t>2017/11/13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2A2B3B-5F6A-4A6A-BCCC-D1394759F785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圖片 3" descr="Supp1.TR binds directly to the ISG20 promoter .tif"/>
          <p:cNvPicPr>
            <a:picLocks noChangeAspect="1"/>
          </p:cNvPicPr>
          <p:nvPr/>
        </p:nvPicPr>
        <p:blipFill>
          <a:blip r:embed="rId2" cstate="print"/>
          <a:srcRect t="12536"/>
          <a:stretch>
            <a:fillRect/>
          </a:stretch>
        </p:blipFill>
        <p:spPr>
          <a:xfrm>
            <a:off x="1714480" y="1545530"/>
            <a:ext cx="4572000" cy="4169486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0" y="0"/>
            <a:ext cx="8766246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b="1" dirty="0" smtClean="0">
                <a:latin typeface="Times New Roman" pitchFamily="18" charset="0"/>
                <a:cs typeface="Times New Roman" pitchFamily="18" charset="0"/>
              </a:rPr>
              <a:t>Supplementary Figure 1.</a:t>
            </a:r>
          </a:p>
          <a:p>
            <a:pPr marL="342900" indent="-342900">
              <a:buAutoNum type="alphaUcParenBoth"/>
            </a:pPr>
            <a:r>
              <a:rPr lang="en-US" altLang="zh-TW" dirty="0" smtClean="0">
                <a:latin typeface="Times New Roman" pitchFamily="18" charset="0"/>
                <a:cs typeface="Times New Roman" pitchFamily="18" charset="0"/>
              </a:rPr>
              <a:t>TR </a:t>
            </a:r>
            <a:r>
              <a:rPr lang="en-US" altLang="zh-TW" dirty="0" smtClean="0">
                <a:latin typeface="Times New Roman" pitchFamily="18" charset="0"/>
                <a:cs typeface="Times New Roman" pitchFamily="18" charset="0"/>
              </a:rPr>
              <a:t>binds directly to the ISG20 </a:t>
            </a:r>
            <a:r>
              <a:rPr lang="en-US" altLang="zh-TW" dirty="0" smtClean="0">
                <a:latin typeface="Times New Roman" pitchFamily="18" charset="0"/>
                <a:cs typeface="Times New Roman" pitchFamily="18" charset="0"/>
              </a:rPr>
              <a:t>promoter. (B) Knockdown </a:t>
            </a:r>
            <a:r>
              <a:rPr lang="en-US" altLang="zh-TW" dirty="0" smtClean="0">
                <a:latin typeface="Times New Roman" pitchFamily="18" charset="0"/>
                <a:cs typeface="Times New Roman" pitchFamily="18" charset="0"/>
              </a:rPr>
              <a:t>ISG20 abolished T</a:t>
            </a:r>
            <a:r>
              <a:rPr lang="en-US" altLang="zh-TW" baseline="-25000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altLang="zh-TW" dirty="0" smtClean="0">
                <a:latin typeface="Times New Roman" pitchFamily="18" charset="0"/>
                <a:cs typeface="Times New Roman" pitchFamily="18" charset="0"/>
              </a:rPr>
              <a:t>-enhanced </a:t>
            </a:r>
            <a:endParaRPr lang="en-US" altLang="zh-TW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/>
            <a:r>
              <a:rPr lang="en-US" altLang="zh-TW" smtClean="0">
                <a:latin typeface="Times New Roman" pitchFamily="18" charset="0"/>
                <a:cs typeface="Times New Roman" pitchFamily="18" charset="0"/>
              </a:rPr>
              <a:t>Tumor</a:t>
            </a:r>
            <a:r>
              <a:rPr lang="zh-TW" altLang="en-US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TW" dirty="0" smtClean="0">
                <a:latin typeface="Times New Roman" pitchFamily="18" charset="0"/>
                <a:cs typeface="Times New Roman" pitchFamily="18" charset="0"/>
              </a:rPr>
              <a:t>angiogenesis by </a:t>
            </a:r>
            <a:r>
              <a:rPr lang="en-US" altLang="zh-TW" i="1" dirty="0" smtClean="0">
                <a:latin typeface="Times New Roman" pitchFamily="18" charset="0"/>
                <a:cs typeface="Times New Roman" pitchFamily="18" charset="0"/>
              </a:rPr>
              <a:t>in vivo</a:t>
            </a:r>
            <a:r>
              <a:rPr lang="en-US" altLang="zh-TW" dirty="0" smtClean="0">
                <a:latin typeface="Times New Roman" pitchFamily="18" charset="0"/>
                <a:cs typeface="Times New Roman" pitchFamily="18" charset="0"/>
              </a:rPr>
              <a:t> CAM assay</a:t>
            </a:r>
            <a:endParaRPr lang="zh-TW" alt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26</Words>
  <Application>Microsoft Office PowerPoint</Application>
  <PresentationFormat>如螢幕大小 (4:3)</PresentationFormat>
  <Paragraphs>3</Paragraphs>
  <Slides>1</Slides>
  <Notes>0</Notes>
  <HiddenSlides>0</HiddenSlides>
  <MMClips>0</MMClips>
  <ScaleCrop>false</ScaleCrop>
  <HeadingPairs>
    <vt:vector size="4" baseType="variant">
      <vt:variant>
        <vt:lpstr>佈景主題</vt:lpstr>
      </vt:variant>
      <vt:variant>
        <vt:i4>1</vt:i4>
      </vt:variant>
      <vt:variant>
        <vt:lpstr>投影片標題</vt:lpstr>
      </vt:variant>
      <vt:variant>
        <vt:i4>1</vt:i4>
      </vt:variant>
    </vt:vector>
  </HeadingPairs>
  <TitlesOfParts>
    <vt:vector size="2" baseType="lpstr">
      <vt:lpstr>Office 佈景主題</vt:lpstr>
      <vt:lpstr>投影片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投影片 1</dc:title>
  <dc:creator>user</dc:creator>
  <cp:lastModifiedBy>user</cp:lastModifiedBy>
  <cp:revision>5</cp:revision>
  <dcterms:created xsi:type="dcterms:W3CDTF">2017-08-21T08:23:21Z</dcterms:created>
  <dcterms:modified xsi:type="dcterms:W3CDTF">2017-11-13T07:34:43Z</dcterms:modified>
</cp:coreProperties>
</file>