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2017/12/2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836" y="1143939"/>
            <a:ext cx="8928000" cy="47016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7236" y="982014"/>
            <a:ext cx="2190750" cy="1619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7740" y="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0013439</cp:lastModifiedBy>
  <cp:revision>2</cp:revision>
  <dcterms:created xsi:type="dcterms:W3CDTF">2017-09-15T16:30:05Z</dcterms:created>
  <dcterms:modified xsi:type="dcterms:W3CDTF">2017-12-02T05:19:52Z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2052-10.1.0.6156</vt:lpwstr>
  </property>
</Properties>
</file>