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62642-3BA0-40C4-AD02-51577364BAC0}" type="datetimeFigureOut">
              <a:rPr lang="en-AU" smtClean="0"/>
              <a:t>25/08/2017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EA87A-8427-4E4E-AA1C-A0ECADD27E6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85023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62642-3BA0-40C4-AD02-51577364BAC0}" type="datetimeFigureOut">
              <a:rPr lang="en-AU" smtClean="0"/>
              <a:t>25/08/2017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EA87A-8427-4E4E-AA1C-A0ECADD27E6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73005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62642-3BA0-40C4-AD02-51577364BAC0}" type="datetimeFigureOut">
              <a:rPr lang="en-AU" smtClean="0"/>
              <a:t>25/08/2017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EA87A-8427-4E4E-AA1C-A0ECADD27E6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93259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62642-3BA0-40C4-AD02-51577364BAC0}" type="datetimeFigureOut">
              <a:rPr lang="en-AU" smtClean="0"/>
              <a:t>25/08/2017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EA87A-8427-4E4E-AA1C-A0ECADD27E6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75308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62642-3BA0-40C4-AD02-51577364BAC0}" type="datetimeFigureOut">
              <a:rPr lang="en-AU" smtClean="0"/>
              <a:t>25/08/2017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EA87A-8427-4E4E-AA1C-A0ECADD27E6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48351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62642-3BA0-40C4-AD02-51577364BAC0}" type="datetimeFigureOut">
              <a:rPr lang="en-AU" smtClean="0"/>
              <a:t>25/08/2017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EA87A-8427-4E4E-AA1C-A0ECADD27E6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6332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62642-3BA0-40C4-AD02-51577364BAC0}" type="datetimeFigureOut">
              <a:rPr lang="en-AU" smtClean="0"/>
              <a:t>25/08/2017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EA87A-8427-4E4E-AA1C-A0ECADD27E6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671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62642-3BA0-40C4-AD02-51577364BAC0}" type="datetimeFigureOut">
              <a:rPr lang="en-AU" smtClean="0"/>
              <a:t>25/08/2017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EA87A-8427-4E4E-AA1C-A0ECADD27E6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59965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62642-3BA0-40C4-AD02-51577364BAC0}" type="datetimeFigureOut">
              <a:rPr lang="en-AU" smtClean="0"/>
              <a:t>25/08/2017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EA87A-8427-4E4E-AA1C-A0ECADD27E6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45675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62642-3BA0-40C4-AD02-51577364BAC0}" type="datetimeFigureOut">
              <a:rPr lang="en-AU" smtClean="0"/>
              <a:t>25/08/2017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EA87A-8427-4E4E-AA1C-A0ECADD27E6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07431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62642-3BA0-40C4-AD02-51577364BAC0}" type="datetimeFigureOut">
              <a:rPr lang="en-AU" smtClean="0"/>
              <a:t>25/08/2017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EA87A-8427-4E4E-AA1C-A0ECADD27E6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14995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C62642-3BA0-40C4-AD02-51577364BAC0}" type="datetimeFigureOut">
              <a:rPr lang="en-AU" smtClean="0"/>
              <a:t>25/08/2017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EA87A-8427-4E4E-AA1C-A0ECADD27E6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88101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150870" y="754380"/>
            <a:ext cx="5890260" cy="5610850"/>
            <a:chOff x="3150870" y="754380"/>
            <a:chExt cx="5890260" cy="561085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50870" y="754380"/>
              <a:ext cx="5890260" cy="5349240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5741576" y="6103620"/>
              <a:ext cx="70884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100" dirty="0" smtClean="0"/>
                <a:t>Figure S3</a:t>
              </a:r>
              <a:endParaRPr lang="en-AU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40185760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CSIRO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Belide, Srinivas (Agriculture, Black Mountain)</dc:creator>
  <cp:lastModifiedBy>Belide, Srinivas (Agriculture, Black Mountain)</cp:lastModifiedBy>
  <cp:revision>1</cp:revision>
  <dcterms:created xsi:type="dcterms:W3CDTF">2017-08-24T23:09:27Z</dcterms:created>
  <dcterms:modified xsi:type="dcterms:W3CDTF">2017-08-24T23:14:03Z</dcterms:modified>
</cp:coreProperties>
</file>