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36004500" cy="28803600"/>
  <p:notesSz cx="6858000" cy="9144000"/>
  <p:defaultTextStyle>
    <a:defPPr>
      <a:defRPr lang="zh-CN"/>
    </a:defPPr>
    <a:lvl1pPr marL="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1pPr>
    <a:lvl2pPr marL="18516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2pPr>
    <a:lvl3pPr marL="37033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3pPr>
    <a:lvl4pPr marL="55549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4pPr>
    <a:lvl5pPr marL="740664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5pPr>
    <a:lvl6pPr marL="925830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6pPr>
    <a:lvl7pPr marL="1110996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7pPr>
    <a:lvl8pPr marL="1296162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8pPr>
    <a:lvl9pPr marL="14813280" algn="l" defTabSz="3703320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>
      <p:cViewPr varScale="1">
        <p:scale>
          <a:sx n="25" d="100"/>
          <a:sy n="25" d="100"/>
        </p:scale>
        <p:origin x="-1956" y="-156"/>
      </p:cViewPr>
      <p:guideLst>
        <p:guide orient="horz" pos="9072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00338" y="8947787"/>
            <a:ext cx="30603825" cy="617410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400675" y="16322040"/>
            <a:ext cx="2520315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54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06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6103262" y="1153482"/>
            <a:ext cx="8101013" cy="2457640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800225" y="1153482"/>
            <a:ext cx="23702963" cy="2457640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4107" y="18508982"/>
            <a:ext cx="30603825" cy="5720715"/>
          </a:xfrm>
        </p:spPr>
        <p:txBody>
          <a:bodyPr anchor="t"/>
          <a:lstStyle>
            <a:lvl1pPr algn="l">
              <a:defRPr sz="162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44107" y="12208197"/>
            <a:ext cx="30603825" cy="6300785"/>
          </a:xfrm>
        </p:spPr>
        <p:txBody>
          <a:bodyPr anchor="b"/>
          <a:lstStyle>
            <a:lvl1pPr marL="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1pPr>
            <a:lvl2pPr marL="185166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70332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3pPr>
            <a:lvl4pPr marL="55549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0664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25830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10996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296162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8132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800225" y="6720842"/>
            <a:ext cx="15901988" cy="19009045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8302287" y="6720842"/>
            <a:ext cx="15901988" cy="19009045"/>
          </a:xfrm>
        </p:spPr>
        <p:txBody>
          <a:bodyPr/>
          <a:lstStyle>
            <a:lvl1pPr>
              <a:defRPr sz="113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800225" y="6447475"/>
            <a:ext cx="15908240" cy="2687000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800225" y="9134475"/>
            <a:ext cx="15908240" cy="16595410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8289788" y="6447475"/>
            <a:ext cx="15914489" cy="2687000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1660" indent="0">
              <a:buNone/>
              <a:defRPr sz="8100" b="1"/>
            </a:lvl2pPr>
            <a:lvl3pPr marL="3703320" indent="0">
              <a:buNone/>
              <a:defRPr sz="7300" b="1"/>
            </a:lvl3pPr>
            <a:lvl4pPr marL="5554980" indent="0">
              <a:buNone/>
              <a:defRPr sz="6500" b="1"/>
            </a:lvl4pPr>
            <a:lvl5pPr marL="7406640" indent="0">
              <a:buNone/>
              <a:defRPr sz="6500" b="1"/>
            </a:lvl5pPr>
            <a:lvl6pPr marL="9258300" indent="0">
              <a:buNone/>
              <a:defRPr sz="6500" b="1"/>
            </a:lvl6pPr>
            <a:lvl7pPr marL="11109960" indent="0">
              <a:buNone/>
              <a:defRPr sz="6500" b="1"/>
            </a:lvl7pPr>
            <a:lvl8pPr marL="12961620" indent="0">
              <a:buNone/>
              <a:defRPr sz="6500" b="1"/>
            </a:lvl8pPr>
            <a:lvl9pPr marL="14813280" indent="0">
              <a:buNone/>
              <a:defRPr sz="6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8289788" y="9134475"/>
            <a:ext cx="15914489" cy="16595410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7" y="1146810"/>
            <a:ext cx="11845232" cy="488061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76759" y="1146812"/>
            <a:ext cx="20127516" cy="24583075"/>
          </a:xfrm>
        </p:spPr>
        <p:txBody>
          <a:bodyPr/>
          <a:lstStyle>
            <a:lvl1pPr>
              <a:defRPr sz="13000"/>
            </a:lvl1pPr>
            <a:lvl2pPr>
              <a:defRPr sz="11300"/>
            </a:lvl2pPr>
            <a:lvl3pPr>
              <a:defRPr sz="97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00227" y="6027422"/>
            <a:ext cx="11845232" cy="19702465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57134" y="20162520"/>
            <a:ext cx="21602700" cy="238030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57134" y="2573655"/>
            <a:ext cx="21602700" cy="17282160"/>
          </a:xfrm>
        </p:spPr>
        <p:txBody>
          <a:bodyPr/>
          <a:lstStyle>
            <a:lvl1pPr marL="0" indent="0">
              <a:buNone/>
              <a:defRPr sz="13000"/>
            </a:lvl1pPr>
            <a:lvl2pPr marL="1851660" indent="0">
              <a:buNone/>
              <a:defRPr sz="11300"/>
            </a:lvl2pPr>
            <a:lvl3pPr marL="3703320" indent="0">
              <a:buNone/>
              <a:defRPr sz="9700"/>
            </a:lvl3pPr>
            <a:lvl4pPr marL="5554980" indent="0">
              <a:buNone/>
              <a:defRPr sz="8100"/>
            </a:lvl4pPr>
            <a:lvl5pPr marL="7406640" indent="0">
              <a:buNone/>
              <a:defRPr sz="8100"/>
            </a:lvl5pPr>
            <a:lvl6pPr marL="9258300" indent="0">
              <a:buNone/>
              <a:defRPr sz="8100"/>
            </a:lvl6pPr>
            <a:lvl7pPr marL="11109960" indent="0">
              <a:buNone/>
              <a:defRPr sz="8100"/>
            </a:lvl7pPr>
            <a:lvl8pPr marL="12961620" indent="0">
              <a:buNone/>
              <a:defRPr sz="8100"/>
            </a:lvl8pPr>
            <a:lvl9pPr marL="14813280" indent="0">
              <a:buNone/>
              <a:defRPr sz="8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57134" y="22542820"/>
            <a:ext cx="21602700" cy="3380420"/>
          </a:xfrm>
        </p:spPr>
        <p:txBody>
          <a:bodyPr/>
          <a:lstStyle>
            <a:lvl1pPr marL="0" indent="0">
              <a:buNone/>
              <a:defRPr sz="5700"/>
            </a:lvl1pPr>
            <a:lvl2pPr marL="1851660" indent="0">
              <a:buNone/>
              <a:defRPr sz="4900"/>
            </a:lvl2pPr>
            <a:lvl3pPr marL="3703320" indent="0">
              <a:buNone/>
              <a:defRPr sz="4100"/>
            </a:lvl3pPr>
            <a:lvl4pPr marL="5554980" indent="0">
              <a:buNone/>
              <a:defRPr sz="3600"/>
            </a:lvl4pPr>
            <a:lvl5pPr marL="7406640" indent="0">
              <a:buNone/>
              <a:defRPr sz="3600"/>
            </a:lvl5pPr>
            <a:lvl6pPr marL="9258300" indent="0">
              <a:buNone/>
              <a:defRPr sz="3600"/>
            </a:lvl6pPr>
            <a:lvl7pPr marL="11109960" indent="0">
              <a:buNone/>
              <a:defRPr sz="3600"/>
            </a:lvl7pPr>
            <a:lvl8pPr marL="12961620" indent="0">
              <a:buNone/>
              <a:defRPr sz="3600"/>
            </a:lvl8pPr>
            <a:lvl9pPr marL="14813280" indent="0">
              <a:buNone/>
              <a:defRPr sz="3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800225" y="1153480"/>
            <a:ext cx="32404050" cy="4800600"/>
          </a:xfrm>
          <a:prstGeom prst="rect">
            <a:avLst/>
          </a:prstGeom>
        </p:spPr>
        <p:txBody>
          <a:bodyPr vert="horz" lIns="370332" tIns="185166" rIns="370332" bIns="18516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800225" y="6720842"/>
            <a:ext cx="32404050" cy="19009045"/>
          </a:xfrm>
          <a:prstGeom prst="rect">
            <a:avLst/>
          </a:prstGeom>
        </p:spPr>
        <p:txBody>
          <a:bodyPr vert="horz" lIns="370332" tIns="185166" rIns="370332" bIns="18516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800225" y="26696672"/>
            <a:ext cx="8401050" cy="1533525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2301538" y="26696672"/>
            <a:ext cx="11401425" cy="1533525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5803225" y="26696672"/>
            <a:ext cx="8401050" cy="1533525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03320" rtl="0" eaLnBrk="1" latinLnBrk="0" hangingPunct="1">
        <a:spcBef>
          <a:spcPct val="0"/>
        </a:spcBef>
        <a:buNone/>
        <a:defRPr sz="17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45" indent="-1388745" algn="l" defTabSz="3703320" rtl="0" eaLnBrk="1" latinLnBrk="0" hangingPunct="1">
        <a:spcBef>
          <a:spcPct val="20000"/>
        </a:spcBef>
        <a:buFont typeface="Arial" pitchFamily="34" charset="0"/>
        <a:buChar char="•"/>
        <a:defRPr sz="13000" kern="1200">
          <a:solidFill>
            <a:schemeClr val="tx1"/>
          </a:solidFill>
          <a:latin typeface="+mn-lt"/>
          <a:ea typeface="+mn-ea"/>
          <a:cs typeface="+mn-cs"/>
        </a:defRPr>
      </a:lvl1pPr>
      <a:lvl2pPr marL="3008948" indent="-1157288" algn="l" defTabSz="3703320" rtl="0" eaLnBrk="1" latinLnBrk="0" hangingPunct="1">
        <a:spcBef>
          <a:spcPct val="20000"/>
        </a:spcBef>
        <a:buFont typeface="Arial" pitchFamily="34" charset="0"/>
        <a:buChar char="–"/>
        <a:defRPr sz="11300" kern="1200">
          <a:solidFill>
            <a:schemeClr val="tx1"/>
          </a:solidFill>
          <a:latin typeface="+mn-lt"/>
          <a:ea typeface="+mn-ea"/>
          <a:cs typeface="+mn-cs"/>
        </a:defRPr>
      </a:lvl2pPr>
      <a:lvl3pPr marL="46291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indent="-925830" algn="l" defTabSz="3703320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332470" indent="-925830" algn="l" defTabSz="3703320" rtl="0" eaLnBrk="1" latinLnBrk="0" hangingPunct="1">
        <a:spcBef>
          <a:spcPct val="20000"/>
        </a:spcBef>
        <a:buFont typeface="Arial" pitchFamily="34" charset="0"/>
        <a:buChar char="»"/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413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03579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88745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739110" indent="-925830" algn="l" defTabSz="3703320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516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3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549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25830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10996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96162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813280" algn="l" defTabSz="3703320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527436" y="6612838"/>
            <a:ext cx="2141492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533149" y="7862577"/>
            <a:ext cx="1777242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zh-CN" altLang="en-US" sz="4100" b="1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52026" y="9112317"/>
            <a:ext cx="8222417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387074" y="4720468"/>
            <a:ext cx="15839312" cy="5936918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endParaRPr lang="zh-CN" altLang="en-US" sz="3200" b="1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27132" y="6629801"/>
            <a:ext cx="4383508" cy="1620444"/>
          </a:xfrm>
          <a:prstGeom prst="rect">
            <a:avLst/>
          </a:prstGeom>
          <a:noFill/>
        </p:spPr>
        <p:txBody>
          <a:bodyPr wrap="none" lIns="370332" tIns="185166" rIns="370332" bIns="185166" rtlCol="0">
            <a:spAutoFit/>
          </a:bodyPr>
          <a:lstStyle/>
          <a:p>
            <a:r>
              <a:rPr lang="en-US" altLang="zh-CN" sz="8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pCI</a:t>
            </a:r>
            <a:r>
              <a:rPr lang="en-US" altLang="zh-CN" sz="8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-neo</a:t>
            </a:r>
            <a:endParaRPr lang="zh-CN" altLang="en-US" sz="8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62428" y="4211543"/>
            <a:ext cx="3306441" cy="10228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CMV pro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37325" y="4211544"/>
            <a:ext cx="1963395" cy="102289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Xba</a:t>
            </a:r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038855" y="4206495"/>
            <a:ext cx="1963395" cy="102289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25840" y="3024538"/>
            <a:ext cx="5890330" cy="1374222"/>
          </a:xfrm>
          <a:prstGeom prst="rect">
            <a:avLst/>
          </a:prstGeom>
          <a:noFill/>
        </p:spPr>
        <p:txBody>
          <a:bodyPr wrap="none" lIns="370332" tIns="185166" rIns="370332" bIns="185166" rtlCol="0">
            <a:spAutoFit/>
          </a:bodyPr>
          <a:lstStyle/>
          <a:p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altLang="zh-CN" sz="6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Sota</a:t>
            </a:r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cDNA</a:t>
            </a:r>
            <a:endParaRPr lang="zh-CN" altLang="en-US" sz="6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044687" y="4726950"/>
            <a:ext cx="2463110" cy="1374222"/>
          </a:xfrm>
          <a:prstGeom prst="rect">
            <a:avLst/>
          </a:prstGeom>
          <a:noFill/>
        </p:spPr>
        <p:txBody>
          <a:bodyPr wrap="none" lIns="370332" tIns="185166" rIns="370332" bIns="185166" rtlCol="0">
            <a:spAutoFit/>
          </a:bodyPr>
          <a:lstStyle/>
          <a:p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PCR</a:t>
            </a:r>
            <a:endParaRPr lang="zh-CN" altLang="en-US" sz="6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74372" y="6479917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810562" y="9790379"/>
            <a:ext cx="5374164" cy="1128001"/>
          </a:xfrm>
          <a:prstGeom prst="rect">
            <a:avLst/>
          </a:prstGeom>
          <a:ln>
            <a:noFill/>
          </a:ln>
        </p:spPr>
        <p:txBody>
          <a:bodyPr wrap="none" lIns="370332" tIns="185166" rIns="370332" bIns="185166">
            <a:spAutoFit/>
          </a:bodyPr>
          <a:lstStyle/>
          <a:p>
            <a:pPr algn="ctr"/>
            <a:r>
              <a:rPr lang="en-US" altLang="zh-CN" sz="49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Kozaka</a:t>
            </a:r>
            <a:r>
              <a:rPr lang="en-US" altLang="zh-CN" sz="4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</a:t>
            </a:r>
            <a:endParaRPr lang="en-US" altLang="zh-CN" sz="49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781582" y="7756528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98088" y="9022333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892132" y="11545583"/>
            <a:ext cx="0" cy="193307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8266325" y="11545583"/>
            <a:ext cx="0" cy="193307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888377" y="13485204"/>
            <a:ext cx="17364375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44666" y="11844669"/>
            <a:ext cx="7159909" cy="1374222"/>
          </a:xfrm>
          <a:prstGeom prst="rect">
            <a:avLst/>
          </a:prstGeom>
          <a:noFill/>
        </p:spPr>
        <p:txBody>
          <a:bodyPr wrap="none" lIns="370332" tIns="185166" rIns="370332" bIns="185166" rtlCol="0">
            <a:spAutoFit/>
          </a:bodyPr>
          <a:lstStyle/>
          <a:p>
            <a:r>
              <a:rPr lang="en-US" altLang="zh-CN" sz="65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Xba</a:t>
            </a:r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altLang="zh-CN" sz="6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 digest</a:t>
            </a:r>
            <a:endParaRPr lang="zh-CN" altLang="en-US" sz="6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下箭头 22"/>
          <p:cNvSpPr/>
          <p:nvPr/>
        </p:nvSpPr>
        <p:spPr>
          <a:xfrm>
            <a:off x="19570568" y="14173893"/>
            <a:ext cx="1255978" cy="151216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70332" tIns="185166" rIns="370332" bIns="185166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8299394" y="11754428"/>
            <a:ext cx="6951518" cy="1374222"/>
          </a:xfrm>
          <a:prstGeom prst="rect">
            <a:avLst/>
          </a:prstGeom>
          <a:noFill/>
        </p:spPr>
        <p:txBody>
          <a:bodyPr wrap="none" lIns="370332" tIns="185166" rIns="370332" bIns="185166" rtlCol="0">
            <a:spAutoFit/>
          </a:bodyPr>
          <a:lstStyle/>
          <a:p>
            <a:r>
              <a:rPr lang="en-US" altLang="zh-CN" sz="65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Xba</a:t>
            </a:r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altLang="zh-CN" sz="6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digest</a:t>
            </a:r>
            <a:endParaRPr lang="zh-CN" altLang="en-US" sz="6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082720" y="19846630"/>
            <a:ext cx="26681168" cy="6652514"/>
            <a:chOff x="1947433" y="2901185"/>
            <a:chExt cx="5404732" cy="1451812"/>
          </a:xfrm>
        </p:grpSpPr>
        <p:sp>
          <p:nvSpPr>
            <p:cNvPr id="26" name="圆角矩形 25"/>
            <p:cNvSpPr/>
            <p:nvPr/>
          </p:nvSpPr>
          <p:spPr>
            <a:xfrm>
              <a:off x="1947433" y="3036852"/>
              <a:ext cx="5404732" cy="1316145"/>
            </a:xfrm>
            <a:prstGeom prst="round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100" b="1">
                <a:noFill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20779" y="3425832"/>
              <a:ext cx="972589" cy="8362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pCI</a:t>
              </a:r>
              <a:r>
                <a:rPr lang="en-US" altLang="zh-CN" sz="8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-NP-K</a:t>
              </a:r>
            </a:p>
            <a:p>
              <a:r>
                <a:rPr lang="en-US" altLang="zh-CN" sz="8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pCI</a:t>
              </a:r>
              <a:r>
                <a:rPr lang="en-US" altLang="zh-CN" sz="8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-P-K</a:t>
              </a:r>
            </a:p>
            <a:p>
              <a:r>
                <a:rPr lang="en-US" altLang="zh-CN" sz="8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pCI</a:t>
              </a:r>
              <a:r>
                <a:rPr lang="en-US" altLang="zh-CN" sz="8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-L-K</a:t>
              </a:r>
              <a:endParaRPr lang="zh-CN" altLang="en-US" sz="8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372917" y="2901185"/>
              <a:ext cx="720000" cy="27133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4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CMV pro</a:t>
              </a:r>
              <a:endParaRPr lang="zh-CN" altLang="en-US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116827" y="2902518"/>
              <a:ext cx="720000" cy="27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4100" b="1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Xba</a:t>
              </a:r>
              <a:r>
                <a:rPr lang="en-US" altLang="zh-CN" sz="4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</a:t>
              </a:r>
              <a:endParaRPr lang="zh-CN" altLang="en-US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331113" y="2901185"/>
              <a:ext cx="720000" cy="27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4100" b="1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Not</a:t>
              </a:r>
              <a:r>
                <a:rPr lang="en-US" altLang="zh-CN" sz="4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</a:t>
              </a:r>
              <a:endParaRPr lang="zh-CN" altLang="en-US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9043595" y="16700040"/>
            <a:ext cx="2141492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049304" y="17949784"/>
            <a:ext cx="1777242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9068181" y="19207143"/>
            <a:ext cx="8222417" cy="75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0332" tIns="185166" rIns="370332" bIns="185166" rtlCol="0" anchor="ctr"/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4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256557" y="16576230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263767" y="17852841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280273" y="19126266"/>
            <a:ext cx="3056221" cy="1004890"/>
          </a:xfrm>
          <a:prstGeom prst="rect">
            <a:avLst/>
          </a:prstGeom>
          <a:noFill/>
          <a:ln>
            <a:noFill/>
          </a:ln>
        </p:spPr>
        <p:txBody>
          <a:bodyPr wrap="none" lIns="370332" tIns="185166" rIns="370332" bIns="185166" rtlCol="0">
            <a:spAutoFit/>
          </a:bodyPr>
          <a:lstStyle/>
          <a:p>
            <a:pPr algn="r"/>
            <a:r>
              <a:rPr lang="en-US" altLang="zh-CN" sz="4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GCCACC</a:t>
            </a:r>
            <a:endParaRPr lang="zh-CN" altLang="en-US" sz="4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2378" y="2160442"/>
            <a:ext cx="861133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25993327" y="4752730"/>
            <a:ext cx="1255978" cy="151216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70332" tIns="185166" rIns="370332" bIns="185166"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35464" y="936304"/>
            <a:ext cx="9267986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05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110" y="2088432"/>
            <a:ext cx="19194372" cy="842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9121264" y="12375326"/>
            <a:ext cx="15241693" cy="979309"/>
            <a:chOff x="9217274" y="14401800"/>
            <a:chExt cx="18290032" cy="122413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9217274" y="14401800"/>
              <a:ext cx="0" cy="122413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7507306" y="14401800"/>
              <a:ext cx="0" cy="122413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9217274" y="15625936"/>
              <a:ext cx="1829003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下箭头 9"/>
          <p:cNvSpPr/>
          <p:nvPr/>
        </p:nvSpPr>
        <p:spPr>
          <a:xfrm>
            <a:off x="16426450" y="13354634"/>
            <a:ext cx="675701" cy="86409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4807" tIns="37404" rIns="74807" bIns="37404" rtlCol="0" anchor="ctr"/>
          <a:lstStyle/>
          <a:p>
            <a:pPr algn="ctr"/>
            <a:endParaRPr lang="zh-CN" altLang="en-US" sz="3600" b="1"/>
          </a:p>
        </p:txBody>
      </p:sp>
      <p:sp>
        <p:nvSpPr>
          <p:cNvPr id="11" name="TextBox 10"/>
          <p:cNvSpPr txBox="1"/>
          <p:nvPr/>
        </p:nvSpPr>
        <p:spPr>
          <a:xfrm>
            <a:off x="6048922" y="12241560"/>
            <a:ext cx="3396198" cy="1183534"/>
          </a:xfrm>
          <a:prstGeom prst="rect">
            <a:avLst/>
          </a:prstGeom>
          <a:noFill/>
        </p:spPr>
        <p:txBody>
          <a:bodyPr wrap="square" lIns="74807" tIns="37404" rIns="74807" bIns="37404" rtlCol="0">
            <a:spAutoFit/>
          </a:bodyPr>
          <a:lstStyle/>
          <a:p>
            <a:pPr algn="ctr"/>
            <a:r>
              <a:rPr lang="en-US" altLang="zh-CN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altLang="zh-CN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 digest</a:t>
            </a:r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050922" y="12241560"/>
            <a:ext cx="3396198" cy="1183534"/>
          </a:xfrm>
          <a:prstGeom prst="rect">
            <a:avLst/>
          </a:prstGeom>
          <a:noFill/>
        </p:spPr>
        <p:txBody>
          <a:bodyPr wrap="square" lIns="74807" tIns="37404" rIns="74807" bIns="37404" rtlCol="0">
            <a:spAutoFit/>
          </a:bodyPr>
          <a:lstStyle/>
          <a:p>
            <a:pPr algn="ctr"/>
            <a:r>
              <a:rPr lang="en-US" altLang="zh-CN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altLang="zh-CN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 digest</a:t>
            </a:r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0" y="14930101"/>
            <a:ext cx="17582203" cy="379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2270" y="14957869"/>
            <a:ext cx="17409170" cy="353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4" y="19471163"/>
            <a:ext cx="17633329" cy="362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2277" y="19355950"/>
            <a:ext cx="17505000" cy="362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777" y="23849250"/>
            <a:ext cx="18219000" cy="37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258" y="-215824"/>
            <a:ext cx="809837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62" y="69349"/>
            <a:ext cx="15931853" cy="1224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6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59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jfsun</dc:creator>
  <cp:lastModifiedBy>sy</cp:lastModifiedBy>
  <cp:revision>26</cp:revision>
  <dcterms:created xsi:type="dcterms:W3CDTF">2016-02-14T06:21:03Z</dcterms:created>
  <dcterms:modified xsi:type="dcterms:W3CDTF">2017-02-08T02:36:17Z</dcterms:modified>
</cp:coreProperties>
</file>