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6858000" cy="9906000" type="A4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3120">
          <p15:clr>
            <a:srgbClr val="A4A3A4"/>
          </p15:clr>
        </p15:guide>
        <p15:guide id="4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856" autoAdjust="0"/>
  </p:normalViewPr>
  <p:slideViewPr>
    <p:cSldViewPr>
      <p:cViewPr varScale="1">
        <p:scale>
          <a:sx n="44" d="100"/>
          <a:sy n="44" d="100"/>
        </p:scale>
        <p:origin x="1685" y="-187"/>
      </p:cViewPr>
      <p:guideLst>
        <p:guide orient="horz" pos="2160"/>
        <p:guide pos="2880"/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presProps" Target="presProps.xml"/>
   <Relationship Id="rId4" Type="http://schemas.openxmlformats.org/officeDocument/2006/relationships/viewProps" Target="viewProps.xml"/>
   <Relationship Id="rId5" Type="http://schemas.openxmlformats.org/officeDocument/2006/relationships/theme" Target="theme/theme1.xml"/>
   <Relationship Id="rId6" Type="http://schemas.openxmlformats.org/officeDocument/2006/relationships/tableStyles" Target="tableStyles.xml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4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9E4C2-72F4-4DDC-AF4F-FE72BA1AB69D}" type="datetimeFigureOut">
              <a:rPr lang="en-US" smtClean="0"/>
              <a:pPr/>
              <a:t>8/5/2017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C8689-1D25-486D-9502-E5B53C1BF2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888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9E4C2-72F4-4DDC-AF4F-FE72BA1AB69D}" type="datetimeFigureOut">
              <a:rPr lang="en-US" smtClean="0"/>
              <a:pPr/>
              <a:t>8/5/2017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C8689-1D25-486D-9502-E5B53C1BF2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032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9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9E4C2-72F4-4DDC-AF4F-FE72BA1AB69D}" type="datetimeFigureOut">
              <a:rPr lang="en-US" smtClean="0"/>
              <a:pPr/>
              <a:t>8/5/2017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C8689-1D25-486D-9502-E5B53C1BF2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688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9E4C2-72F4-4DDC-AF4F-FE72BA1AB69D}" type="datetimeFigureOut">
              <a:rPr lang="en-US" smtClean="0"/>
              <a:pPr/>
              <a:t>8/5/2017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C8689-1D25-486D-9502-E5B53C1BF2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590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9E4C2-72F4-4DDC-AF4F-FE72BA1AB69D}" type="datetimeFigureOut">
              <a:rPr lang="en-US" smtClean="0"/>
              <a:pPr/>
              <a:t>8/5/2017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C8689-1D25-486D-9502-E5B53C1BF2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226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9E4C2-72F4-4DDC-AF4F-FE72BA1AB69D}" type="datetimeFigureOut">
              <a:rPr lang="en-US" smtClean="0"/>
              <a:pPr/>
              <a:t>8/5/2017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C8689-1D25-486D-9502-E5B53C1BF2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873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9E4C2-72F4-4DDC-AF4F-FE72BA1AB69D}" type="datetimeFigureOut">
              <a:rPr lang="en-US" smtClean="0"/>
              <a:pPr/>
              <a:t>8/5/2017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C8689-1D25-486D-9502-E5B53C1BF2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299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394409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9E4C2-72F4-4DDC-AF4F-FE72BA1AB69D}" type="datetimeFigureOut">
              <a:rPr lang="en-US" smtClean="0"/>
              <a:pPr/>
              <a:t>8/5/2017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C8689-1D25-486D-9502-E5B53C1BF2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492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9E4C2-72F4-4DDC-AF4F-FE72BA1AB69D}" type="datetimeFigureOut">
              <a:rPr lang="en-US" smtClean="0"/>
              <a:pPr/>
              <a:t>8/5/2017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C8689-1D25-486D-9502-E5B53C1BF2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886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9E4C2-72F4-4DDC-AF4F-FE72BA1AB69D}" type="datetimeFigureOut">
              <a:rPr lang="en-US" smtClean="0"/>
              <a:pPr/>
              <a:t>8/5/2017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C8689-1D25-486D-9502-E5B53C1BF2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067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3"/>
            <a:ext cx="1543050" cy="845220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3"/>
            <a:ext cx="4514850" cy="845220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9E4C2-72F4-4DDC-AF4F-FE72BA1AB69D}" type="datetimeFigureOut">
              <a:rPr lang="en-US" smtClean="0"/>
              <a:pPr/>
              <a:t>8/5/2017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C8689-1D25-486D-9502-E5B53C1BF2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175995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8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9E4C2-72F4-4DDC-AF4F-FE72BA1AB69D}" type="datetimeFigureOut">
              <a:rPr lang="en-US" smtClean="0"/>
              <a:pPr/>
              <a:t>8/5/2017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8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8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C8689-1D25-486D-9502-E5B53C1BF2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941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10" Type="http://schemas.openxmlformats.org/officeDocument/2006/relationships/image" Target="../media/image9.png"/>
   <Relationship Id="rId11" Type="http://schemas.openxmlformats.org/officeDocument/2006/relationships/image" Target="../media/image10.png"/>
   <Relationship Id="rId2" Type="http://schemas.openxmlformats.org/officeDocument/2006/relationships/image" Target="../media/image1.png"/>
   <Relationship Id="rId3" Type="http://schemas.openxmlformats.org/officeDocument/2006/relationships/image" Target="../media/image2.png"/>
   <Relationship Id="rId4" Type="http://schemas.openxmlformats.org/officeDocument/2006/relationships/image" Target="../media/image3.png"/>
   <Relationship Id="rId5" Type="http://schemas.openxmlformats.org/officeDocument/2006/relationships/image" Target="../media/image4.png"/>
   <Relationship Id="rId6" Type="http://schemas.openxmlformats.org/officeDocument/2006/relationships/image" Target="../media/image5.png"/>
   <Relationship Id="rId7" Type="http://schemas.openxmlformats.org/officeDocument/2006/relationships/image" Target="../media/image6.png"/>
   <Relationship Id="rId8" Type="http://schemas.openxmlformats.org/officeDocument/2006/relationships/image" Target="../media/image7.png"/>
   <Relationship Id="rId9" Type="http://schemas.openxmlformats.org/officeDocument/2006/relationships/image" Target="../media/image8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 flipH="1">
            <a:off x="6144884" y="1177568"/>
            <a:ext cx="563914" cy="192968"/>
          </a:xfrm>
          <a:prstGeom prst="rect">
            <a:avLst/>
          </a:prstGeom>
          <a:noFill/>
        </p:spPr>
        <p:txBody>
          <a:bodyPr wrap="square" lIns="38702" tIns="19351" rIns="38702" bIns="19351" rtlCol="0">
            <a:spAutoFit/>
          </a:bodyPr>
          <a:lstStyle/>
          <a:p>
            <a:pPr algn="ctr"/>
            <a:r>
              <a:rPr lang="fr-FR" sz="1000" b="1" dirty="0" smtClean="0">
                <a:latin typeface="Symbol" panose="05050102010706020507" pitchFamily="18" charset="2"/>
                <a:cs typeface="Arial" panose="020B0604020202020204" pitchFamily="34" charset="0"/>
              </a:rPr>
              <a:t>g</a:t>
            </a:r>
            <a:r>
              <a:rPr lang="fr-FR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H2AX</a:t>
            </a:r>
            <a:endParaRPr lang="fr-FR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 flipH="1">
            <a:off x="6093296" y="992560"/>
            <a:ext cx="537059" cy="192968"/>
          </a:xfrm>
          <a:prstGeom prst="rect">
            <a:avLst/>
          </a:prstGeom>
          <a:noFill/>
        </p:spPr>
        <p:txBody>
          <a:bodyPr wrap="square" lIns="38702" tIns="19351" rIns="38702" bIns="19351" rtlCol="0">
            <a:spAutoFit/>
          </a:bodyPr>
          <a:lstStyle/>
          <a:p>
            <a:pPr algn="ctr"/>
            <a:r>
              <a:rPr lang="fr-FR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DNA</a:t>
            </a:r>
            <a:endParaRPr lang="fr-FR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908132" y="1267520"/>
            <a:ext cx="185164" cy="45719"/>
          </a:xfrm>
          <a:prstGeom prst="rect">
            <a:avLst/>
          </a:prstGeom>
          <a:solidFill>
            <a:srgbClr val="2AE24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404" tIns="38702" rIns="77404" bIns="38702" rtlCol="0" anchor="ctr"/>
          <a:lstStyle/>
          <a:p>
            <a:pPr algn="ctr"/>
            <a:endParaRPr lang="en-US" sz="1100">
              <a:solidFill>
                <a:schemeClr val="tx1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908131" y="1074544"/>
            <a:ext cx="185164" cy="45719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404" tIns="38702" rIns="77404" bIns="38702" rtlCol="0" anchor="ctr"/>
          <a:lstStyle/>
          <a:p>
            <a:pPr algn="ctr"/>
            <a:endParaRPr lang="en-US" sz="1100">
              <a:solidFill>
                <a:schemeClr val="tx1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67909" y="200472"/>
            <a:ext cx="8999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B-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cells</a:t>
            </a:r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88189" y="200472"/>
            <a:ext cx="14047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B-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cells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+Tat</a:t>
            </a:r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0648" y="-15552"/>
            <a:ext cx="130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-27384" y="8330355"/>
            <a:ext cx="13738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cells</a:t>
            </a:r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+Tat</a:t>
            </a:r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427054" y="14147295"/>
            <a:ext cx="810090" cy="52322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S3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869160" y="9561512"/>
            <a:ext cx="2084719" cy="276999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Supplementary</a:t>
            </a:r>
            <a:r>
              <a:rPr 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Figure</a:t>
            </a:r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535126" y="5900384"/>
            <a:ext cx="9631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Hoechst 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029981" y="5900384"/>
            <a:ext cx="9316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MitoSOX</a:t>
            </a:r>
            <a:endParaRPr lang="fr-FR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672857" y="5897062"/>
            <a:ext cx="712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Merge</a:t>
            </a:r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27705" y="6869277"/>
            <a:ext cx="7720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cells</a:t>
            </a:r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 flipH="1">
            <a:off x="404985" y="5876943"/>
            <a:ext cx="1601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 descr="C:\Users\DIEGO\Desktop\C1-Tat merged more cell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2606" y="7754776"/>
            <a:ext cx="1516235" cy="1440000"/>
          </a:xfrm>
          <a:prstGeom prst="rect">
            <a:avLst/>
          </a:prstGeom>
          <a:noFill/>
        </p:spPr>
      </p:pic>
      <p:pic>
        <p:nvPicPr>
          <p:cNvPr id="1028" name="Picture 4" descr="C:\Users\DIEGO\Desktop\C2-Tat merged more cell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55222" y="7761472"/>
            <a:ext cx="1516235" cy="1440000"/>
          </a:xfrm>
          <a:prstGeom prst="rect">
            <a:avLst/>
          </a:prstGeom>
          <a:noFill/>
        </p:spPr>
      </p:pic>
      <p:pic>
        <p:nvPicPr>
          <p:cNvPr id="1031" name="Picture 7" descr="C:\Users\DIEGO\Desktop\C1-LB more cells.png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22696" y="6269400"/>
            <a:ext cx="1512000" cy="1440000"/>
          </a:xfrm>
          <a:prstGeom prst="rect">
            <a:avLst/>
          </a:prstGeom>
          <a:noFill/>
        </p:spPr>
      </p:pic>
      <p:pic>
        <p:nvPicPr>
          <p:cNvPr id="1033" name="Picture 9" descr="C:\Users\DIEGO\Desktop\C2-LB more cells.png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55222" y="6257680"/>
            <a:ext cx="1512000" cy="1440000"/>
          </a:xfrm>
          <a:prstGeom prst="rect">
            <a:avLst/>
          </a:prstGeom>
          <a:noFill/>
        </p:spPr>
      </p:pic>
      <p:pic>
        <p:nvPicPr>
          <p:cNvPr id="1034" name="Picture 10" descr="C:\Users\DIEGO\Desktop\Tat merged more cells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8406" y="7761472"/>
            <a:ext cx="1516235" cy="1440000"/>
          </a:xfrm>
          <a:prstGeom prst="rect">
            <a:avLst/>
          </a:prstGeom>
          <a:noFill/>
        </p:spPr>
      </p:pic>
      <p:pic>
        <p:nvPicPr>
          <p:cNvPr id="1035" name="Picture 11" descr="C:\Users\DIEGO\Desktop\LB more cells.png"/>
          <p:cNvPicPr preferRelativeResize="0"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93264" y="6276256"/>
            <a:ext cx="1512000" cy="1440000"/>
          </a:xfrm>
          <a:prstGeom prst="rect">
            <a:avLst/>
          </a:prstGeom>
          <a:noFill/>
        </p:spPr>
      </p:pic>
      <p:pic>
        <p:nvPicPr>
          <p:cNvPr id="1036" name="Picture 12" descr="C:\Users\DIEGO\Desktop\gamma lb.png"/>
          <p:cNvPicPr preferRelativeResize="0"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19837" y="488504"/>
            <a:ext cx="2124000" cy="1440000"/>
          </a:xfrm>
          <a:prstGeom prst="rect">
            <a:avLst/>
          </a:prstGeom>
          <a:noFill/>
        </p:spPr>
      </p:pic>
      <p:pic>
        <p:nvPicPr>
          <p:cNvPr id="1037" name="Picture 13" descr="C:\Users\DIEGO\Desktop\Tat gamma.png"/>
          <p:cNvPicPr preferRelativeResize="0">
            <a:picLocks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28149" y="488504"/>
            <a:ext cx="2124000" cy="1440000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1447643" y="2995102"/>
            <a:ext cx="11268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B-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cells</a:t>
            </a:r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905958" y="2976276"/>
            <a:ext cx="1802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B-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cells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+Tat</a:t>
            </a:r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0648" y="2920248"/>
            <a:ext cx="280786" cy="369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8" name="Picture 14" descr="C:\Users\DIEGO\Desktop\comet LB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14306" y="3305554"/>
            <a:ext cx="2124000" cy="1503430"/>
          </a:xfrm>
          <a:prstGeom prst="rect">
            <a:avLst/>
          </a:prstGeom>
          <a:noFill/>
        </p:spPr>
      </p:pic>
      <p:pic>
        <p:nvPicPr>
          <p:cNvPr id="1039" name="Picture 15" descr="C:\Users\DIEGO\Desktop\comet Tat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729522" y="3304038"/>
            <a:ext cx="2124000" cy="14977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0087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4352</TotalTime>
  <Words>26</Words>
  <Application>Microsoft Office PowerPoint</Application>
  <PresentationFormat>A4 Paper (210x297 mm)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Symbol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  <Company/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cp:lastPrinted>2017-07-04T08:35:56Z</cp:lastPrinted>
</cp:coreProperties>
</file>