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6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780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367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051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987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0731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128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826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736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312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798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277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973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08" y="313508"/>
            <a:ext cx="8847279" cy="642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182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UCL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Bartlett</dc:creator>
  <cp:lastModifiedBy>Richard Bartlett</cp:lastModifiedBy>
  <cp:revision>7</cp:revision>
  <dcterms:created xsi:type="dcterms:W3CDTF">2016-12-06T18:51:37Z</dcterms:created>
  <dcterms:modified xsi:type="dcterms:W3CDTF">2016-12-06T19:05:18Z</dcterms:modified>
</cp:coreProperties>
</file>