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78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36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05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9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73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2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2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3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1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79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27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AF3C-61F6-4384-8129-6019847EB95F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D8309-E534-443F-B7E5-3A5FEC2D7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97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998290" y="950283"/>
            <a:ext cx="3669614" cy="46218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813645" y="950284"/>
            <a:ext cx="6249098" cy="462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8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Bartlett</dc:creator>
  <cp:lastModifiedBy>Richard Bartlett</cp:lastModifiedBy>
  <cp:revision>7</cp:revision>
  <dcterms:created xsi:type="dcterms:W3CDTF">2016-12-06T18:51:37Z</dcterms:created>
  <dcterms:modified xsi:type="dcterms:W3CDTF">2016-12-06T19:07:16Z</dcterms:modified>
</cp:coreProperties>
</file>