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78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36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05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9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73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2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2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3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1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79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27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97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416" b="9695"/>
          <a:stretch/>
        </p:blipFill>
        <p:spPr>
          <a:xfrm>
            <a:off x="1724297" y="78848"/>
            <a:ext cx="5773783" cy="665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8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Bartlett</dc:creator>
  <cp:lastModifiedBy>Richard Bartlett</cp:lastModifiedBy>
  <cp:revision>7</cp:revision>
  <dcterms:created xsi:type="dcterms:W3CDTF">2016-12-06T18:51:37Z</dcterms:created>
  <dcterms:modified xsi:type="dcterms:W3CDTF">2016-12-06T19:08:04Z</dcterms:modified>
</cp:coreProperties>
</file>