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3">
  <p:sldMasterIdLst>
    <p:sldMasterId id="2147483648" r:id="rId4"/>
  </p:sldMasterIdLst>
  <p:notesMasterIdLst>
    <p:notesMasterId r:id="rId12"/>
  </p:notesMasterIdLst>
  <p:sldIdLst>
    <p:sldId id="265" r:id="rId5"/>
    <p:sldId id="277" r:id="rId6"/>
    <p:sldId id="270" r:id="rId7"/>
    <p:sldId id="276" r:id="rId8"/>
    <p:sldId id="273" r:id="rId9"/>
    <p:sldId id="278" r:id="rId10"/>
    <p:sldId id="279" r:id="rId11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imenez, Gretchen" initials="JG" lastIdx="4" clrIdx="0"/>
  <p:cmAuthor id="1" name="Pernasetti, Flavia" initials="PF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7" autoAdjust="0"/>
    <p:restoredTop sz="94717" autoAdjust="0"/>
  </p:normalViewPr>
  <p:slideViewPr>
    <p:cSldViewPr>
      <p:cViewPr>
        <p:scale>
          <a:sx n="60" d="100"/>
          <a:sy n="60" d="100"/>
        </p:scale>
        <p:origin x="-1804" y="-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FED474-6939-4133-A98C-2D5678181DE9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97100" y="696913"/>
            <a:ext cx="2616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72153-258E-421C-982E-A79BFB51C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026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72153-258E-421C-982E-A79BFB51C1E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953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72153-258E-421C-982E-A79BFB51C1E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4621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72153-258E-421C-982E-A79BFB51C1E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2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72153-258E-421C-982E-A79BFB51C1E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93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72153-258E-421C-982E-A79BFB51C1E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01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E72153-258E-421C-982E-A79BFB51C1E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4819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EBC41-1EC7-4B4D-BC47-186E7F080554}" type="datetime1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02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861992-41D3-451A-A206-92668FE682D4}" type="datetime1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76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BB2DE-14F7-42DD-8FC5-C92BC9F9F3BB}" type="datetime1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042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A0BE-AB8C-4FE5-96EC-6F7E0B4C51CC}" type="datetime1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6590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31603-DC71-4A72-9970-9CCBDA4BF5D1}" type="datetime1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394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18DEF5-58C2-4E9F-A4F8-9E55C630572C}" type="datetime1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2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644E74-BCBF-4E2C-923C-99DA418E8D59}" type="datetime1">
              <a:rPr lang="en-US" smtClean="0"/>
              <a:t>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1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1C9A-A908-4183-8B3A-4D0870C15261}" type="datetime1">
              <a:rPr lang="en-US" smtClean="0"/>
              <a:t>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7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DE5BF-5CC9-4BF1-AB38-A2BD67DEF96E}" type="datetime1">
              <a:rPr lang="en-US" smtClean="0"/>
              <a:t>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2443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755341-FAE0-43A8-9F9F-85DD59ED8D4D}" type="datetime1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113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FF448-0E51-46E3-83EC-4AE44D2D3403}" type="datetime1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178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4BFADD-7465-4D94-9F38-22D324E9844B}" type="datetime1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293B5-3A4C-4B18-BD14-987A70AFE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1553" y="1524000"/>
            <a:ext cx="50928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/>
              <a:t>Liu et al. manuscript </a:t>
            </a:r>
          </a:p>
          <a:p>
            <a:pPr algn="ctr"/>
            <a:endParaRPr lang="en-US" sz="3200" b="1" dirty="0" smtClean="0"/>
          </a:p>
          <a:p>
            <a:pPr algn="ctr"/>
            <a:r>
              <a:rPr lang="en-US" sz="3200" b="1" dirty="0" smtClean="0"/>
              <a:t>Supplemental Tables/Figures</a:t>
            </a:r>
            <a:endParaRPr lang="en-US" sz="3200"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85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33400" y="1981200"/>
            <a:ext cx="5715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Supplemental Table 1:</a:t>
            </a:r>
            <a:r>
              <a:rPr lang="en-US" altLang="en-US" sz="28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777120"/>
              </p:ext>
            </p:extLst>
          </p:nvPr>
        </p:nvGraphicFramePr>
        <p:xfrm>
          <a:off x="1600200" y="3276600"/>
          <a:ext cx="3297189" cy="963930"/>
        </p:xfrm>
        <a:graphic>
          <a:graphicData uri="http://schemas.openxmlformats.org/drawingml/2006/table">
            <a:tbl>
              <a:tblPr firstRow="1" firstCol="1" bandRow="1"/>
              <a:tblGrid>
                <a:gridCol w="1556629"/>
                <a:gridCol w="1740560"/>
              </a:tblGrid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Cell Lines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CXCR4 % </a:t>
                      </a: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positive ± </a:t>
                      </a:r>
                      <a:r>
                        <a:rPr lang="en-US" sz="1100" b="1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SEM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Ramos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99 ± </a:t>
                      </a: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1.7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OPM-2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71 ± 1.6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MV4-11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80 ± 9.0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9865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TF-1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3 ± 0.5</a:t>
                      </a:r>
                      <a:r>
                        <a:rPr lang="en-US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1192221" y="4426838"/>
            <a:ext cx="439735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altLang="en-US" sz="1100" dirty="0">
                <a:latin typeface="+mj-lt"/>
                <a:ea typeface="Calibri" pitchFamily="34" charset="0"/>
                <a:cs typeface="Times New Roman" panose="02020603050405020304" pitchFamily="18" charset="0"/>
              </a:rPr>
              <a:t>PF-06747143 Binding to h</a:t>
            </a:r>
            <a:r>
              <a:rPr lang="en-US" altLang="en-US" sz="1100" dirty="0" smtClean="0">
                <a:latin typeface="+mj-lt"/>
                <a:ea typeface="Calibri" pitchFamily="34" charset="0"/>
                <a:cs typeface="Times New Roman" panose="02020603050405020304" pitchFamily="18" charset="0"/>
              </a:rPr>
              <a:t>ematological </a:t>
            </a:r>
            <a:r>
              <a:rPr lang="en-US" altLang="en-US" sz="1100" dirty="0">
                <a:latin typeface="+mj-lt"/>
                <a:ea typeface="Calibri" pitchFamily="34" charset="0"/>
                <a:cs typeface="Times New Roman" panose="02020603050405020304" pitchFamily="18" charset="0"/>
              </a:rPr>
              <a:t>tumor cell lines by flow cytometry</a:t>
            </a:r>
            <a:endParaRPr lang="en-US" altLang="en-US" sz="2800" dirty="0">
              <a:latin typeface="+mj-lt"/>
              <a:cs typeface="Times New Roman" panose="02020603050405020304" pitchFamily="18" charset="0"/>
            </a:endParaRPr>
          </a:p>
          <a:p>
            <a:endParaRPr lang="en-US" sz="1100" dirty="0">
              <a:latin typeface="+mj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88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5896" y="53340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1</a:t>
            </a:r>
            <a:endParaRPr lang="en-US" b="1" dirty="0"/>
          </a:p>
        </p:txBody>
      </p:sp>
      <p:sp>
        <p:nvSpPr>
          <p:cNvPr id="7" name="Rectangle 6"/>
          <p:cNvSpPr/>
          <p:nvPr/>
        </p:nvSpPr>
        <p:spPr>
          <a:xfrm>
            <a:off x="1061136" y="1295400"/>
            <a:ext cx="50292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. CHO-Parental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B. CHO-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hCXCR4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799" y="1609039"/>
            <a:ext cx="1583055" cy="2205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609039"/>
            <a:ext cx="1645920" cy="2223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95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04607" y="45720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2</a:t>
            </a:r>
            <a:endParaRPr lang="en-US" b="1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955964" y="3013579"/>
            <a:ext cx="1798104" cy="290512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OPM-2 (PF-06747143)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3505200" y="3095626"/>
            <a:ext cx="1894158" cy="333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MV4-11 (PF-06747143)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949037" y="5321804"/>
            <a:ext cx="1841876" cy="2571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TF-1 (PF-06747143)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143000" y="855127"/>
            <a:ext cx="1558952" cy="3190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Ramos (PF-06747143)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20" y="3245023"/>
            <a:ext cx="1822862" cy="18228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4"/>
          <p:cNvPicPr preferRelativeResize="0"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912" y="1073942"/>
            <a:ext cx="1819656" cy="1819656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065" y="3311452"/>
            <a:ext cx="1819656" cy="1819656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5571744"/>
            <a:ext cx="1816235" cy="1819656"/>
          </a:xfrm>
          <a:prstGeom prst="rect">
            <a:avLst/>
          </a:prstGeom>
          <a:noFill/>
          <a:ln w="158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1080733"/>
            <a:ext cx="1843102" cy="1791404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410974" y="855126"/>
            <a:ext cx="2041838" cy="319087"/>
          </a:xfrm>
          <a:prstGeom prst="rect">
            <a:avLst/>
          </a:prstGeom>
          <a:noFill/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Ramos (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CD184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en-US" altLang="en-US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12G5</a:t>
            </a: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clone)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6733" y="935443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</a:t>
            </a:r>
            <a:endParaRPr lang="en-US" sz="1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3138047" y="1018433"/>
            <a:ext cx="2776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B</a:t>
            </a:r>
            <a:endParaRPr lang="en-US" sz="1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671397" y="3172952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</a:t>
            </a:r>
            <a:endParaRPr lang="en-US" sz="1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43438" y="3173120"/>
            <a:ext cx="28245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D</a:t>
            </a:r>
            <a:endParaRPr lang="en-US" sz="1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708669" y="5328899"/>
            <a:ext cx="2664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E</a:t>
            </a:r>
            <a:endParaRPr lang="en-US" sz="12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05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99060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3</a:t>
            </a:r>
            <a:endParaRPr lang="en-US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325" y="2400300"/>
            <a:ext cx="5213350" cy="4203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663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990600"/>
            <a:ext cx="2319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4</a:t>
            </a:r>
            <a:endParaRPr lang="en-US" b="1" dirty="0"/>
          </a:p>
        </p:txBody>
      </p:sp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2286000" y="1752600"/>
            <a:ext cx="1858963" cy="221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6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7253" y="1916113"/>
            <a:ext cx="2565400" cy="273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206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293B5-3A4C-4B18-BD14-987A70AFE032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90600" y="990600"/>
            <a:ext cx="2372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5</a:t>
            </a:r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108199"/>
            <a:ext cx="4276725" cy="279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6742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332B78513935448B45F08037F8EA3ED" ma:contentTypeVersion="0" ma:contentTypeDescription="Create a new document." ma:contentTypeScope="" ma:versionID="056b200e80ba5e3fc00f461cbadaa77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BB505B6-7491-4442-B95A-112252DF24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C7CC32C-12AF-4203-96DC-DC0000EEEA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9ACC06A-2E33-40FA-B182-F6DEA2FC8D9C}">
  <ds:schemaRefs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76164</TotalTime>
  <Words>102</Words>
  <Application>Microsoft Office PowerPoint</Application>
  <PresentationFormat>On-screen Show (4:3)</PresentationFormat>
  <Paragraphs>44</Paragraphs>
  <Slides>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Pfizer Inc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Jimenez, Gretchen</dc:creator>
  <cp:lastModifiedBy>Pernasetti, Flavia</cp:lastModifiedBy>
  <cp:revision>347</cp:revision>
  <cp:lastPrinted>2017-02-20T18:14:57Z</cp:lastPrinted>
  <dcterms:created xsi:type="dcterms:W3CDTF">2016-02-10T20:28:46Z</dcterms:created>
  <dcterms:modified xsi:type="dcterms:W3CDTF">2017-02-22T02:56:41Z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0x0101000332B78513935448B45F08037F8EA3ED</vt:lpwstr>
  </property>
</Properties>
</file>