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4D8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701"/>
  </p:normalViewPr>
  <p:slideViewPr>
    <p:cSldViewPr snapToGrid="0" snapToObjects="1">
      <p:cViewPr>
        <p:scale>
          <a:sx n="150" d="100"/>
          <a:sy n="150" d="100"/>
        </p:scale>
        <p:origin x="-2384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99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3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85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97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84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235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42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8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3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34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278D5-F76B-9F41-9CC9-613A1369E8A0}" type="datetimeFigureOut">
              <a:rPr lang="en-US" smtClean="0"/>
              <a:t>07.08.17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72289-CB1E-214B-B64E-F606980C7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6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854990" y="308953"/>
            <a:ext cx="30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endParaRPr lang="en-US" sz="14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20334" y="705750"/>
            <a:ext cx="62717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infected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12232" y="2165350"/>
            <a:ext cx="8322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u="sng" dirty="0" smtClean="0">
                <a:latin typeface="Arial"/>
                <a:cs typeface="Arial"/>
              </a:rPr>
              <a:t>CONTROLS</a:t>
            </a:r>
            <a:endParaRPr lang="en-US" sz="900" b="1" u="sng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83131" y="416196"/>
            <a:ext cx="8877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u="sng" dirty="0" smtClean="0">
                <a:latin typeface="Arial"/>
                <a:cs typeface="Arial"/>
              </a:rPr>
              <a:t>TREATMENT</a:t>
            </a:r>
            <a:endParaRPr lang="en-US" sz="900" b="1" u="sng" dirty="0">
              <a:latin typeface="Arial"/>
              <a:cs typeface="Arial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09" y="2043639"/>
            <a:ext cx="593099" cy="497434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979" y="275085"/>
            <a:ext cx="590680" cy="494520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895353" y="1238862"/>
            <a:ext cx="11674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EMASCULATION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172400" y="1640715"/>
            <a:ext cx="4156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24h.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194779" y="1638896"/>
            <a:ext cx="44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96h.</a:t>
            </a:r>
          </a:p>
          <a:p>
            <a:r>
              <a:rPr lang="en-US" sz="900" b="1" dirty="0" smtClean="0">
                <a:latin typeface="Arial"/>
                <a:cs typeface="Arial"/>
              </a:rPr>
              <a:t>3DAI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72" name="Pentagon 71"/>
          <p:cNvSpPr/>
          <p:nvPr/>
        </p:nvSpPr>
        <p:spPr>
          <a:xfrm>
            <a:off x="2346828" y="1396090"/>
            <a:ext cx="3055175" cy="154826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2300365" y="1356254"/>
            <a:ext cx="19212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 smtClean="0">
                <a:latin typeface="Arial"/>
                <a:cs typeface="Arial"/>
              </a:rPr>
              <a:t>F. </a:t>
            </a:r>
            <a:r>
              <a:rPr lang="en-US" sz="900" b="1" i="1" dirty="0">
                <a:latin typeface="Arial"/>
                <a:cs typeface="Arial"/>
              </a:rPr>
              <a:t>g</a:t>
            </a:r>
            <a:r>
              <a:rPr lang="en-US" sz="900" b="1" i="1" dirty="0" smtClean="0">
                <a:latin typeface="Arial"/>
                <a:cs typeface="Arial"/>
              </a:rPr>
              <a:t>raminearum </a:t>
            </a:r>
            <a:r>
              <a:rPr lang="en-US" sz="900" b="1" dirty="0" smtClean="0">
                <a:latin typeface="Arial"/>
                <a:cs typeface="Arial"/>
              </a:rPr>
              <a:t>infection</a:t>
            </a:r>
            <a:endParaRPr lang="en-US" sz="900" b="1" dirty="0">
              <a:latin typeface="Arial"/>
              <a:cs typeface="Arial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 flipH="1">
            <a:off x="5416667" y="883060"/>
            <a:ext cx="1923" cy="667782"/>
          </a:xfrm>
          <a:prstGeom prst="line">
            <a:avLst/>
          </a:prstGeom>
          <a:ln w="38100" cmpd="sng">
            <a:solidFill>
              <a:schemeClr val="tx1"/>
            </a:solidFill>
            <a:prstDash val="sys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36"/>
          <p:cNvCxnSpPr/>
          <p:nvPr/>
        </p:nvCxnSpPr>
        <p:spPr>
          <a:xfrm>
            <a:off x="1223440" y="1648902"/>
            <a:ext cx="4227991" cy="0"/>
          </a:xfrm>
          <a:prstGeom prst="line">
            <a:avLst/>
          </a:prstGeom>
          <a:ln w="571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36"/>
          <p:cNvCxnSpPr/>
          <p:nvPr/>
        </p:nvCxnSpPr>
        <p:spPr>
          <a:xfrm>
            <a:off x="2377020" y="1565277"/>
            <a:ext cx="0" cy="68977"/>
          </a:xfrm>
          <a:prstGeom prst="line">
            <a:avLst/>
          </a:prstGeom>
          <a:ln w="571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36"/>
          <p:cNvCxnSpPr/>
          <p:nvPr/>
        </p:nvCxnSpPr>
        <p:spPr>
          <a:xfrm>
            <a:off x="1311425" y="1451144"/>
            <a:ext cx="0" cy="183111"/>
          </a:xfrm>
          <a:prstGeom prst="line">
            <a:avLst/>
          </a:prstGeom>
          <a:ln w="571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004913" y="2485216"/>
            <a:ext cx="7105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untreated</a:t>
            </a:r>
            <a:endParaRPr lang="en-US" sz="900" b="1" dirty="0">
              <a:latin typeface="Arial"/>
              <a:cs typeface="Arial"/>
            </a:endParaRP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3814" y="2039083"/>
            <a:ext cx="599756" cy="506546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3919" y="288827"/>
            <a:ext cx="570885" cy="482162"/>
          </a:xfrm>
          <a:prstGeom prst="rect">
            <a:avLst/>
          </a:prstGeom>
        </p:spPr>
      </p:pic>
      <p:cxnSp>
        <p:nvCxnSpPr>
          <p:cNvPr id="47" name="Straight Connector 46"/>
          <p:cNvCxnSpPr/>
          <p:nvPr/>
        </p:nvCxnSpPr>
        <p:spPr>
          <a:xfrm>
            <a:off x="2368093" y="1802687"/>
            <a:ext cx="0" cy="369013"/>
          </a:xfrm>
          <a:prstGeom prst="line">
            <a:avLst/>
          </a:prstGeom>
          <a:ln w="38100" cmpd="sng">
            <a:solidFill>
              <a:schemeClr val="tx1"/>
            </a:solidFill>
            <a:prstDash val="sysDash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arallelogram 4"/>
          <p:cNvSpPr/>
          <p:nvPr/>
        </p:nvSpPr>
        <p:spPr>
          <a:xfrm>
            <a:off x="4460643" y="1365276"/>
            <a:ext cx="174792" cy="321995"/>
          </a:xfrm>
          <a:prstGeom prst="parallelogram">
            <a:avLst>
              <a:gd name="adj" fmla="val 54063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Parallelogram 83"/>
          <p:cNvSpPr/>
          <p:nvPr/>
        </p:nvSpPr>
        <p:spPr>
          <a:xfrm>
            <a:off x="1766209" y="1423712"/>
            <a:ext cx="196369" cy="321995"/>
          </a:xfrm>
          <a:prstGeom prst="parallelogram">
            <a:avLst>
              <a:gd name="adj" fmla="val 72427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36"/>
          <p:cNvCxnSpPr/>
          <p:nvPr/>
        </p:nvCxnSpPr>
        <p:spPr>
          <a:xfrm>
            <a:off x="5416667" y="1582205"/>
            <a:ext cx="0" cy="68977"/>
          </a:xfrm>
          <a:prstGeom prst="line">
            <a:avLst/>
          </a:prstGeom>
          <a:ln w="571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7" name="Picture 96" descr="C:\Users\Ajay\Desktop\Picture5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90" y="3314700"/>
            <a:ext cx="55245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Text Box 1"/>
          <p:cNvSpPr txBox="1"/>
          <p:nvPr/>
        </p:nvSpPr>
        <p:spPr>
          <a:xfrm>
            <a:off x="833955" y="3314700"/>
            <a:ext cx="227090" cy="2836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b="1" dirty="0" smtClean="0">
                <a:effectLst/>
                <a:latin typeface="Arial"/>
                <a:ea typeface="ＭＳ 明朝"/>
                <a:cs typeface="Arial"/>
              </a:rPr>
              <a:t>B</a:t>
            </a:r>
            <a:endParaRPr lang="en-US" sz="1400" b="1" dirty="0">
              <a:effectLst/>
              <a:latin typeface="Arial"/>
              <a:ea typeface="ＭＳ 明朝"/>
              <a:cs typeface="Arial"/>
            </a:endParaRPr>
          </a:p>
        </p:txBody>
      </p:sp>
      <p:sp>
        <p:nvSpPr>
          <p:cNvPr id="110" name="Text Box 2"/>
          <p:cNvSpPr txBox="1"/>
          <p:nvPr/>
        </p:nvSpPr>
        <p:spPr>
          <a:xfrm>
            <a:off x="1997990" y="3314700"/>
            <a:ext cx="302375" cy="3429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b="1" dirty="0" smtClean="0">
                <a:effectLst/>
                <a:latin typeface="Arial"/>
                <a:ea typeface="ＭＳ 明朝"/>
                <a:cs typeface="Times New Roman"/>
              </a:rPr>
              <a:t>C</a:t>
            </a:r>
            <a:endParaRPr lang="en-US" sz="1400" dirty="0">
              <a:effectLst/>
              <a:ea typeface="ＭＳ 明朝"/>
              <a:cs typeface="Times New Roman"/>
            </a:endParaRPr>
          </a:p>
        </p:txBody>
      </p:sp>
      <p:sp>
        <p:nvSpPr>
          <p:cNvPr id="111" name="Text Box 4"/>
          <p:cNvSpPr txBox="1"/>
          <p:nvPr/>
        </p:nvSpPr>
        <p:spPr>
          <a:xfrm>
            <a:off x="3246823" y="3314700"/>
            <a:ext cx="457200" cy="3429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b="1" dirty="0">
                <a:latin typeface="Arial"/>
                <a:ea typeface="ＭＳ 明朝"/>
                <a:cs typeface="Times New Roman"/>
              </a:rPr>
              <a:t>D</a:t>
            </a:r>
            <a:endParaRPr lang="en-US" sz="1400" dirty="0">
              <a:effectLst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7732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18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Mariana Mondragón Palomino</dc:creator>
  <cp:lastModifiedBy>Mariana Mondragón Palomino</cp:lastModifiedBy>
  <cp:revision>75</cp:revision>
  <cp:lastPrinted>2016-08-18T13:53:45Z</cp:lastPrinted>
  <dcterms:created xsi:type="dcterms:W3CDTF">2016-08-18T12:31:19Z</dcterms:created>
  <dcterms:modified xsi:type="dcterms:W3CDTF">2017-08-07T13:29:08Z</dcterms:modified>
</cp:coreProperties>
</file>