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3"/>
  </p:notesMasterIdLst>
  <p:sldIdLst>
    <p:sldId id="329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C21E2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9" autoAdjust="0"/>
    <p:restoredTop sz="96370" autoAdjust="0"/>
  </p:normalViewPr>
  <p:slideViewPr>
    <p:cSldViewPr snapToGrid="0">
      <p:cViewPr varScale="1">
        <p:scale>
          <a:sx n="88" d="100"/>
          <a:sy n="88" d="100"/>
        </p:scale>
        <p:origin x="2910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AC04139E-2CDF-4EB5-8B2F-09FFA386E363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F7638306-C80F-4BC0-B86C-107CABC8553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3666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38306-C80F-4BC0-B86C-107CABC85537}" type="slidenum">
              <a:rPr lang="en-CA" smtClean="0"/>
              <a:pPr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74978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18" Type="http://schemas.openxmlformats.org/officeDocument/2006/relationships/image" Target="../media/image16.emf"/><Relationship Id="rId26" Type="http://schemas.openxmlformats.org/officeDocument/2006/relationships/image" Target="../media/image24.emf"/><Relationship Id="rId3" Type="http://schemas.openxmlformats.org/officeDocument/2006/relationships/image" Target="../media/image1.emf"/><Relationship Id="rId21" Type="http://schemas.openxmlformats.org/officeDocument/2006/relationships/image" Target="../media/image19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5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20" Type="http://schemas.openxmlformats.org/officeDocument/2006/relationships/image" Target="../media/image18.emf"/><Relationship Id="rId29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24" Type="http://schemas.openxmlformats.org/officeDocument/2006/relationships/image" Target="../media/image22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23" Type="http://schemas.openxmlformats.org/officeDocument/2006/relationships/image" Target="../media/image21.emf"/><Relationship Id="rId28" Type="http://schemas.openxmlformats.org/officeDocument/2006/relationships/image" Target="../media/image26.emf"/><Relationship Id="rId10" Type="http://schemas.openxmlformats.org/officeDocument/2006/relationships/image" Target="../media/image8.emf"/><Relationship Id="rId19" Type="http://schemas.openxmlformats.org/officeDocument/2006/relationships/image" Target="../media/image17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Relationship Id="rId22" Type="http://schemas.openxmlformats.org/officeDocument/2006/relationships/image" Target="../media/image20.emf"/><Relationship Id="rId27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4" y="240777"/>
            <a:ext cx="1135433" cy="1367646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4" y="4435328"/>
            <a:ext cx="1151139" cy="136764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473" y="1608418"/>
            <a:ext cx="1166845" cy="136764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0158" y="7451716"/>
            <a:ext cx="64617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4: Changes in cytokine and chemokine expression </a:t>
            </a:r>
            <a:r>
              <a:rPr lang="en-CA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following transfer of CD8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T cells. Supplemental Figure 4: Changes in cytokine and chemokine expression </a:t>
            </a:r>
            <a:r>
              <a:rPr lang="en-CA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following transfer of CD8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T cells. A and B).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B16-F1  tumor cells were injected into C57BL6 mice (n=5) and allowed to establish until they reached a size of ~50mm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. Mice were treated with a sublethal dose of irradiation and 6x10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 cells were transferred one day later. Transduction efficiency of CD8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: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MyD88 T cells was 50%.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Tumor and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serum samples from mice one week after adoptive T cell transfer were analyzed by Luminex analysis.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Values and error bars represent mean ± 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Each data point represents one mouse.</a:t>
            </a:r>
          </a:p>
          <a:p>
            <a:pPr algn="just"/>
            <a:endParaRPr lang="en-CA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078" y="28931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1078" y="447693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144" y="1608418"/>
            <a:ext cx="1104020" cy="13676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101" y="2994701"/>
            <a:ext cx="1119726" cy="13676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01" y="240777"/>
            <a:ext cx="1104020" cy="136764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4" y="2994701"/>
            <a:ext cx="1135433" cy="136764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01" y="2994701"/>
            <a:ext cx="1104020" cy="136764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94" y="1608418"/>
            <a:ext cx="1074417" cy="136764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195" y="240777"/>
            <a:ext cx="1135433" cy="136764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802" y="240777"/>
            <a:ext cx="1123653" cy="136764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220" y="1608418"/>
            <a:ext cx="1135433" cy="136764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8" y="1608418"/>
            <a:ext cx="1123653" cy="136764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8" y="240777"/>
            <a:ext cx="1123653" cy="136764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148" y="1608418"/>
            <a:ext cx="1111873" cy="136764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101" y="240777"/>
            <a:ext cx="1119726" cy="136764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94" y="4435328"/>
            <a:ext cx="1135433" cy="136764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048" y="5849583"/>
            <a:ext cx="1151139" cy="136764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082" y="4435328"/>
            <a:ext cx="1135433" cy="136764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28" y="4435328"/>
            <a:ext cx="1151139" cy="136764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682" y="5849583"/>
            <a:ext cx="1135433" cy="136764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576" y="5849583"/>
            <a:ext cx="1135433" cy="136764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944" y="5849583"/>
            <a:ext cx="1104020" cy="1367646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54" y="5849583"/>
            <a:ext cx="1077029" cy="1367646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744" y="4435328"/>
            <a:ext cx="1151139" cy="1367646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538" y="4435328"/>
            <a:ext cx="1135433" cy="136764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16" y="5849583"/>
            <a:ext cx="1135433" cy="136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42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66330</TotalTime>
  <Words>138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Expression of a chimeric CD8-MyD88 construct for the enhancement of anti-tumor responses in adoptive T cell therapy</dc:title>
  <dc:creator>NBansal</dc:creator>
  <cp:lastModifiedBy>Davila, Eduardo</cp:lastModifiedBy>
  <cp:revision>1100</cp:revision>
  <cp:lastPrinted>2016-12-05T15:02:47Z</cp:lastPrinted>
  <dcterms:created xsi:type="dcterms:W3CDTF">2013-05-02T18:21:39Z</dcterms:created>
  <dcterms:modified xsi:type="dcterms:W3CDTF">2017-10-10T20:02:44Z</dcterms:modified>
</cp:coreProperties>
</file>