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2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1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5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5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1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0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5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2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2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41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CCAC9-A78E-479F-887D-73D280AAECB4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6506-285C-40DB-9AA1-F5148E92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7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78535" y="1433693"/>
            <a:ext cx="4019550" cy="485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Figure S1 MEME ANALYSIS USING PROMOTER REGION OF 51 NRRS GENE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Mang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Mangal"/>
              </a:rPr>
              <a:t> 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Mang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35" y="2065337"/>
            <a:ext cx="4900930" cy="84607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6958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10" y="2094230"/>
            <a:ext cx="4945380" cy="80035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75771" y="941955"/>
            <a:ext cx="674914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MEME ANALYSIS USING PROMOTER REGION OF 51 RANDOM GENES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Mangal"/>
            </a:endParaRPr>
          </a:p>
        </p:txBody>
      </p:sp>
    </p:spTree>
    <p:extLst>
      <p:ext uri="{BB962C8B-B14F-4D97-AF65-F5344CB8AC3E}">
        <p14:creationId xmlns:p14="http://schemas.microsoft.com/office/powerpoint/2010/main" val="228362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72" y="1246753"/>
            <a:ext cx="4505371" cy="73115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633185" y="361383"/>
            <a:ext cx="622481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MEME ANALYSIS USING PROMOTER REGION OF 7 RANDOM GENES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Mangal"/>
            </a:endParaRPr>
          </a:p>
        </p:txBody>
      </p:sp>
    </p:spTree>
    <p:extLst>
      <p:ext uri="{BB962C8B-B14F-4D97-AF65-F5344CB8AC3E}">
        <p14:creationId xmlns:p14="http://schemas.microsoft.com/office/powerpoint/2010/main" val="469146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28C09C9D97D24780058C99077D8847" ma:contentTypeVersion="7" ma:contentTypeDescription="Create a new document." ma:contentTypeScope="" ma:versionID="0132886fdf3e2c25019eb3cd8923805d">
  <xsd:schema xmlns:xsd="http://www.w3.org/2001/XMLSchema" xmlns:p="http://schemas.microsoft.com/office/2006/metadata/properties" xmlns:ns2="39616538-2d66-4de6-9e6e-2b8794b75252" targetNamespace="http://schemas.microsoft.com/office/2006/metadata/properties" ma:root="true" ma:fieldsID="afb14a4498c4490eaa362745f3dd1134" ns2:_="">
    <xsd:import namespace="39616538-2d66-4de6-9e6e-2b8794b7525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9616538-2d66-4de6-9e6e-2b8794b7525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39616538-2d66-4de6-9e6e-2b8794b75252">Presentation</DocumentType>
    <TitleName xmlns="39616538-2d66-4de6-9e6e-2b8794b75252">Presentation 2.PPTX</TitleName>
    <Checked_x0020_Out_x0020_To xmlns="39616538-2d66-4de6-9e6e-2b8794b75252">
      <UserInfo>
        <DisplayName/>
        <AccountId xsi:nil="true"/>
        <AccountType/>
      </UserInfo>
    </Checked_x0020_Out_x0020_To>
    <FileFormat xmlns="39616538-2d66-4de6-9e6e-2b8794b75252">PPTX</FileFormat>
    <DocumentId xmlns="39616538-2d66-4de6-9e6e-2b8794b75252">Presentation 2.PPTX</DocumentId>
    <StageName xmlns="39616538-2d66-4de6-9e6e-2b8794b75252" xsi:nil="true"/>
    <IsDeleted xmlns="39616538-2d66-4de6-9e6e-2b8794b75252">false</IsDeleted>
  </documentManagement>
</p:properties>
</file>

<file path=customXml/itemProps1.xml><?xml version="1.0" encoding="utf-8"?>
<ds:datastoreItem xmlns:ds="http://schemas.openxmlformats.org/officeDocument/2006/customXml" ds:itemID="{180E1E71-F8BD-45EC-80A6-8B6CD01E94F1}"/>
</file>

<file path=customXml/itemProps2.xml><?xml version="1.0" encoding="utf-8"?>
<ds:datastoreItem xmlns:ds="http://schemas.openxmlformats.org/officeDocument/2006/customXml" ds:itemID="{B9F881F8-74AD-45E3-92D4-1F11D55AB78A}"/>
</file>

<file path=customXml/itemProps3.xml><?xml version="1.0" encoding="utf-8"?>
<ds:datastoreItem xmlns:ds="http://schemas.openxmlformats.org/officeDocument/2006/customXml" ds:itemID="{936410BD-77B3-40D5-8AD7-F24DC956D23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29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Mangal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1</cp:revision>
  <dcterms:created xsi:type="dcterms:W3CDTF">2017-10-17T18:51:57Z</dcterms:created>
  <dcterms:modified xsi:type="dcterms:W3CDTF">2017-10-17T18:58:00Z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0x0101007028C09C9D97D24780058C99077D8847</vt:lpwstr>
  </property>
</Properties>
</file>