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72" y="-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647C5-7D88-4D78-B798-A144D15FC6DD}" type="datetimeFigureOut">
              <a:rPr lang="en-GB" smtClean="0"/>
              <a:t>11/09/2017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26697-F8BB-4366-8A67-FDDAA5C88F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1200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647C5-7D88-4D78-B798-A144D15FC6DD}" type="datetimeFigureOut">
              <a:rPr lang="en-GB" smtClean="0"/>
              <a:t>11/09/2017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26697-F8BB-4366-8A67-FDDAA5C88F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2845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647C5-7D88-4D78-B798-A144D15FC6DD}" type="datetimeFigureOut">
              <a:rPr lang="en-GB" smtClean="0"/>
              <a:t>11/09/2017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26697-F8BB-4366-8A67-FDDAA5C88F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0169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647C5-7D88-4D78-B798-A144D15FC6DD}" type="datetimeFigureOut">
              <a:rPr lang="en-GB" smtClean="0"/>
              <a:t>11/09/2017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26697-F8BB-4366-8A67-FDDAA5C88F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4795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647C5-7D88-4D78-B798-A144D15FC6DD}" type="datetimeFigureOut">
              <a:rPr lang="en-GB" smtClean="0"/>
              <a:t>11/09/2017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26697-F8BB-4366-8A67-FDDAA5C88F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9915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647C5-7D88-4D78-B798-A144D15FC6DD}" type="datetimeFigureOut">
              <a:rPr lang="en-GB" smtClean="0"/>
              <a:t>11/09/2017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26697-F8BB-4366-8A67-FDDAA5C88F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6197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647C5-7D88-4D78-B798-A144D15FC6DD}" type="datetimeFigureOut">
              <a:rPr lang="en-GB" smtClean="0"/>
              <a:t>11/09/2017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26697-F8BB-4366-8A67-FDDAA5C88F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8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647C5-7D88-4D78-B798-A144D15FC6DD}" type="datetimeFigureOut">
              <a:rPr lang="en-GB" smtClean="0"/>
              <a:t>11/09/2017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26697-F8BB-4366-8A67-FDDAA5C88F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2483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647C5-7D88-4D78-B798-A144D15FC6DD}" type="datetimeFigureOut">
              <a:rPr lang="en-GB" smtClean="0"/>
              <a:t>11/09/2017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26697-F8BB-4366-8A67-FDDAA5C88F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937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647C5-7D88-4D78-B798-A144D15FC6DD}" type="datetimeFigureOut">
              <a:rPr lang="en-GB" smtClean="0"/>
              <a:t>11/09/2017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26697-F8BB-4366-8A67-FDDAA5C88F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5951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647C5-7D88-4D78-B798-A144D15FC6DD}" type="datetimeFigureOut">
              <a:rPr lang="en-GB" smtClean="0"/>
              <a:t>11/09/2017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26697-F8BB-4366-8A67-FDDAA5C88F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6949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D647C5-7D88-4D78-B798-A144D15FC6DD}" type="datetimeFigureOut">
              <a:rPr lang="en-GB" smtClean="0"/>
              <a:t>11/09/2017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F26697-F8BB-4366-8A67-FDDAA5C88F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8373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210" y="4683249"/>
            <a:ext cx="5686201" cy="4268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210" y="322034"/>
            <a:ext cx="5686201" cy="4258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091851" y="-14794"/>
            <a:ext cx="26581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smtClean="0">
                <a:latin typeface="Arial" panose="020B0604020202020204" pitchFamily="34" charset="0"/>
                <a:cs typeface="Arial" panose="020B0604020202020204" pitchFamily="34" charset="0"/>
              </a:rPr>
              <a:t>Supplementary </a:t>
            </a:r>
            <a:r>
              <a:rPr lang="en-GB" sz="1600" b="1" smtClean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GB" sz="1600" b="1" smtClean="0">
                <a:latin typeface="Arial" panose="020B0604020202020204" pitchFamily="34" charset="0"/>
                <a:cs typeface="Arial" panose="020B0604020202020204" pitchFamily="34" charset="0"/>
              </a:rPr>
              <a:t>S2</a:t>
            </a: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9543" y="365858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99543" y="4725292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sv-SE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828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5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Center for Molecular Medicine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Rachel Fisher</dc:creator>
  <cp:lastModifiedBy>Reed Elsevier</cp:lastModifiedBy>
  <cp:revision>7</cp:revision>
  <dcterms:created xsi:type="dcterms:W3CDTF">2017-06-26T14:12:24Z</dcterms:created>
  <dcterms:modified xsi:type="dcterms:W3CDTF">2017-09-11T16:45:06Z</dcterms:modified>
</cp:coreProperties>
</file>