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20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84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6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79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1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9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48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3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95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949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647C5-7D88-4D78-B798-A144D15FC6DD}" type="datetimeFigureOut">
              <a:rPr lang="en-GB" smtClean="0"/>
              <a:t>11/09/2017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26697-F8BB-4366-8A67-FDDAA5C88F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7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91851" y="129222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8640" y="81765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1" name="Picture 10" descr="C:\Users\joager\AppData\Local\Temp\copypictur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98" y="817650"/>
            <a:ext cx="5408506" cy="353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27" y="5339234"/>
            <a:ext cx="5421745" cy="31932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79115" y="558430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sv-S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8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Center for Molecular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Fisher</dc:creator>
  <cp:lastModifiedBy>Reed Elsevier</cp:lastModifiedBy>
  <cp:revision>9</cp:revision>
  <dcterms:created xsi:type="dcterms:W3CDTF">2017-06-26T14:12:24Z</dcterms:created>
  <dcterms:modified xsi:type="dcterms:W3CDTF">2017-09-11T16:45:16Z</dcterms:modified>
</cp:coreProperties>
</file>