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17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AC966-68F1-40F6-BFE8-F8430F1F3E28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C9047-A474-4393-96D9-FCE7E20D2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854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AC966-68F1-40F6-BFE8-F8430F1F3E28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C9047-A474-4393-96D9-FCE7E20D2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763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AC966-68F1-40F6-BFE8-F8430F1F3E28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C9047-A474-4393-96D9-FCE7E20D2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17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AC966-68F1-40F6-BFE8-F8430F1F3E28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C9047-A474-4393-96D9-FCE7E20D2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987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AC966-68F1-40F6-BFE8-F8430F1F3E28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C9047-A474-4393-96D9-FCE7E20D2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706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AC966-68F1-40F6-BFE8-F8430F1F3E28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C9047-A474-4393-96D9-FCE7E20D2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66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AC966-68F1-40F6-BFE8-F8430F1F3E28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C9047-A474-4393-96D9-FCE7E20D2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79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AC966-68F1-40F6-BFE8-F8430F1F3E28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C9047-A474-4393-96D9-FCE7E20D2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279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AC966-68F1-40F6-BFE8-F8430F1F3E28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C9047-A474-4393-96D9-FCE7E20D2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550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AC966-68F1-40F6-BFE8-F8430F1F3E28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C9047-A474-4393-96D9-FCE7E20D2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002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AC966-68F1-40F6-BFE8-F8430F1F3E28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C9047-A474-4393-96D9-FCE7E20D2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964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AC966-68F1-40F6-BFE8-F8430F1F3E28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C9047-A474-4393-96D9-FCE7E20D2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74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lwt_adu7lts2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62000" y="304800"/>
            <a:ext cx="7788031" cy="58410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8008" y="152400"/>
            <a:ext cx="81649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Adult </a:t>
            </a:r>
            <a:r>
              <a:rPr lang="en-US" sz="1600" b="1" i="1" dirty="0" err="1" smtClean="0"/>
              <a:t>Angiostrongylus</a:t>
            </a:r>
            <a:r>
              <a:rPr lang="en-US" sz="1600" b="1" i="1" dirty="0" smtClean="0"/>
              <a:t> </a:t>
            </a:r>
            <a:r>
              <a:rPr lang="en-US" sz="1600" b="1" i="1" dirty="0" err="1" smtClean="0"/>
              <a:t>cantonensis</a:t>
            </a:r>
            <a:r>
              <a:rPr lang="en-US" sz="1600" b="1" i="1" dirty="0" smtClean="0"/>
              <a:t> </a:t>
            </a:r>
            <a:r>
              <a:rPr lang="en-US" sz="1600" b="1" dirty="0" smtClean="0"/>
              <a:t>emerging from a ruptured pulmonary artery of a rat. </a:t>
            </a:r>
          </a:p>
          <a:p>
            <a:r>
              <a:rPr lang="en-US" sz="1600" b="1" dirty="0" smtClean="0"/>
              <a:t>				Video credit: </a:t>
            </a:r>
            <a:r>
              <a:rPr lang="en-US" sz="1600" b="1" dirty="0" err="1" smtClean="0"/>
              <a:t>Jarvi</a:t>
            </a:r>
            <a:r>
              <a:rPr lang="en-US" sz="1600" b="1" dirty="0" smtClean="0"/>
              <a:t> Lab, University of Hawaii at Hilo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663766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13</Words>
  <Application>Microsoft Office PowerPoint</Application>
  <PresentationFormat>On-screen Show (4:3)</PresentationFormat>
  <Paragraphs>2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jarvi</dc:creator>
  <cp:lastModifiedBy>jarvi</cp:lastModifiedBy>
  <cp:revision>1</cp:revision>
  <dcterms:created xsi:type="dcterms:W3CDTF">2017-08-07T21:42:50Z</dcterms:created>
  <dcterms:modified xsi:type="dcterms:W3CDTF">2017-08-07T21:48:53Z</dcterms:modified>
</cp:coreProperties>
</file>