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0893" autoAdjust="0"/>
  </p:normalViewPr>
  <p:slideViewPr>
    <p:cSldViewPr>
      <p:cViewPr>
        <p:scale>
          <a:sx n="80" d="100"/>
          <a:sy n="80" d="100"/>
        </p:scale>
        <p:origin x="-8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11650-4F30-4D66-8E40-58B81A9773B3}" type="datetimeFigureOut">
              <a:rPr lang="en-US" smtClean="0"/>
              <a:pPr/>
              <a:t>12/2/2017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D8EEF-72F5-4087-9F6B-B7E4DD8A74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04931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File 4</a:t>
            </a:r>
            <a:r>
              <a:rPr lang="en-US" baseline="0" dirty="0" smtClean="0"/>
              <a:t>.  20mM </a:t>
            </a:r>
            <a:r>
              <a:rPr lang="en-US" baseline="0" dirty="0" err="1" smtClean="0"/>
              <a:t>hydroxyurea</a:t>
            </a:r>
            <a:r>
              <a:rPr lang="en-US" baseline="0" dirty="0" smtClean="0"/>
              <a:t> treatment completely inhibits cell division in the </a:t>
            </a:r>
            <a:r>
              <a:rPr lang="en-US" baseline="0" dirty="0" err="1" smtClean="0"/>
              <a:t>Clytia</a:t>
            </a:r>
            <a:r>
              <a:rPr lang="en-US" baseline="0" dirty="0" smtClean="0"/>
              <a:t> medusa </a:t>
            </a:r>
            <a:r>
              <a:rPr lang="en-US" baseline="0" dirty="0" err="1" smtClean="0"/>
              <a:t>exumbrella</a:t>
            </a:r>
            <a:r>
              <a:rPr lang="en-US" baseline="0" dirty="0" smtClean="0"/>
              <a:t>.  7 day old animals were labeled with </a:t>
            </a:r>
            <a:r>
              <a:rPr lang="en-US" baseline="0" dirty="0" err="1" smtClean="0"/>
              <a:t>EdU</a:t>
            </a:r>
            <a:r>
              <a:rPr lang="en-US" baseline="0" dirty="0" smtClean="0"/>
              <a:t> for 24 hours in the absence (A,B) or presence (C,D) of 20mM </a:t>
            </a:r>
            <a:r>
              <a:rPr lang="en-US" baseline="0" dirty="0" err="1" smtClean="0"/>
              <a:t>hydroxyurea</a:t>
            </a:r>
            <a:r>
              <a:rPr lang="en-US" baseline="0" dirty="0" smtClean="0"/>
              <a:t>.  B and D show Hoechst staining in the same animals in A and C, respectively.  </a:t>
            </a:r>
          </a:p>
          <a:p>
            <a:pPr lvl="0">
              <a:spcBef>
                <a:spcPts val="0"/>
              </a:spcBef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DC5E6-5925-4FA5-A453-76635C541E1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38964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BA46-14C1-41E9-B960-B4A4665C35E0}" type="datetimeFigureOut">
              <a:rPr lang="en-US" smtClean="0"/>
              <a:pPr/>
              <a:t>12/2/2017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35F67-7E6B-4A9D-857C-96EA1E36DF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1353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BA46-14C1-41E9-B960-B4A4665C35E0}" type="datetimeFigureOut">
              <a:rPr lang="en-US" smtClean="0"/>
              <a:pPr/>
              <a:t>12/2/2017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35F67-7E6B-4A9D-857C-96EA1E36DF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58809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BA46-14C1-41E9-B960-B4A4665C35E0}" type="datetimeFigureOut">
              <a:rPr lang="en-US" smtClean="0"/>
              <a:pPr/>
              <a:t>12/2/2017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35F67-7E6B-4A9D-857C-96EA1E36DF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54010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BA46-14C1-41E9-B960-B4A4665C35E0}" type="datetimeFigureOut">
              <a:rPr lang="en-US" smtClean="0"/>
              <a:pPr/>
              <a:t>12/2/2017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35F67-7E6B-4A9D-857C-96EA1E36DF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62914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BA46-14C1-41E9-B960-B4A4665C35E0}" type="datetimeFigureOut">
              <a:rPr lang="en-US" smtClean="0"/>
              <a:pPr/>
              <a:t>12/2/2017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35F67-7E6B-4A9D-857C-96EA1E36DF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0203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BA46-14C1-41E9-B960-B4A4665C35E0}" type="datetimeFigureOut">
              <a:rPr lang="en-US" smtClean="0"/>
              <a:pPr/>
              <a:t>12/2/2017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35F67-7E6B-4A9D-857C-96EA1E36DF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4436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BA46-14C1-41E9-B960-B4A4665C35E0}" type="datetimeFigureOut">
              <a:rPr lang="en-US" smtClean="0"/>
              <a:pPr/>
              <a:t>12/2/2017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35F67-7E6B-4A9D-857C-96EA1E36DF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3848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BA46-14C1-41E9-B960-B4A4665C35E0}" type="datetimeFigureOut">
              <a:rPr lang="en-US" smtClean="0"/>
              <a:pPr/>
              <a:t>12/2/2017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35F67-7E6B-4A9D-857C-96EA1E36DF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7532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BA46-14C1-41E9-B960-B4A4665C35E0}" type="datetimeFigureOut">
              <a:rPr lang="en-US" smtClean="0"/>
              <a:pPr/>
              <a:t>12/2/2017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35F67-7E6B-4A9D-857C-96EA1E36DF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7177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BA46-14C1-41E9-B960-B4A4665C35E0}" type="datetimeFigureOut">
              <a:rPr lang="en-US" smtClean="0"/>
              <a:pPr/>
              <a:t>12/2/2017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35F67-7E6B-4A9D-857C-96EA1E36DF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7623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BA46-14C1-41E9-B960-B4A4665C35E0}" type="datetimeFigureOut">
              <a:rPr lang="en-US" smtClean="0"/>
              <a:pPr/>
              <a:t>12/2/2017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35F67-7E6B-4A9D-857C-96EA1E36DF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79364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1BA46-14C1-41E9-B960-B4A4665C35E0}" type="datetimeFigureOut">
              <a:rPr lang="en-US" smtClean="0"/>
              <a:pPr/>
              <a:t>12/2/2017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35F67-7E6B-4A9D-857C-96EA1E36DF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75981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19600" cy="682708"/>
          </a:xfrm>
        </p:spPr>
        <p:txBody>
          <a:bodyPr>
            <a:noAutofit/>
          </a:bodyPr>
          <a:lstStyle/>
          <a:p>
            <a:pPr algn="l"/>
            <a:r>
              <a:rPr lang="en-US" sz="2700" dirty="0" smtClean="0">
                <a:latin typeface="Arial" pitchFamily="34" charset="0"/>
                <a:cs typeface="Arial" pitchFamily="34" charset="0"/>
              </a:rPr>
              <a:t>Additional File 4</a:t>
            </a:r>
            <a:r>
              <a:rPr lang="en-US" sz="2100" dirty="0">
                <a:latin typeface="Arial" pitchFamily="34" charset="0"/>
                <a:cs typeface="Arial" pitchFamily="34" charset="0"/>
              </a:rPr>
              <a:t/>
            </a:r>
            <a:br>
              <a:rPr lang="en-US" sz="2100" dirty="0">
                <a:latin typeface="Arial" pitchFamily="34" charset="0"/>
                <a:cs typeface="Arial" pitchFamily="34" charset="0"/>
              </a:rPr>
            </a:br>
            <a:endParaRPr lang="en-US" sz="2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harry\Dropbox\clytia\text and figures and movies for paper\supplemental figure 1 HU control\edu 2 20x 1x -HU with scale bar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83" y="1024052"/>
            <a:ext cx="3405616" cy="2687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harry\Dropbox\clytia\text and figures and movies for paper\supplemental figure 1 HU control\hoescht 2 20x 1.x control for -HU with scale bar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336" y="1024052"/>
            <a:ext cx="3405616" cy="2687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harry\Dropbox\clytia\text and figures and movies for paper\supplemental figure 1 HU control\edu 20x with HU 1X with scale bar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83" y="3799864"/>
            <a:ext cx="3405616" cy="2687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harry\Dropbox\clytia\text and figures and movies for paper\supplemental figure 1 HU control\hoescht 20x edu labelling control with HU 1.x  with scale bar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336" y="3799864"/>
            <a:ext cx="3405616" cy="2687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9184" y="3380537"/>
            <a:ext cx="5028129" cy="3086632"/>
          </a:xfrm>
          <a:prstGeom prst="rect">
            <a:avLst/>
          </a:prstGeom>
          <a:noFill/>
        </p:spPr>
        <p:txBody>
          <a:bodyPr wrap="none" lIns="60771" tIns="30386" rIns="60771" bIns="30386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EdU</a:t>
            </a:r>
            <a:r>
              <a:rPr lang="en-US" dirty="0" smtClean="0">
                <a:solidFill>
                  <a:schemeClr val="bg1"/>
                </a:solidFill>
              </a:rPr>
              <a:t>                                                                 </a:t>
            </a:r>
            <a:r>
              <a:rPr lang="en-US" dirty="0" err="1" smtClean="0">
                <a:solidFill>
                  <a:schemeClr val="bg1"/>
                </a:solidFill>
              </a:rPr>
              <a:t>Hoecht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EdU</a:t>
            </a:r>
            <a:r>
              <a:rPr lang="en-US" dirty="0" smtClean="0">
                <a:solidFill>
                  <a:schemeClr val="bg1"/>
                </a:solidFill>
              </a:rPr>
              <a:t> + HU                                                      </a:t>
            </a:r>
            <a:r>
              <a:rPr lang="en-US" dirty="0" err="1" smtClean="0">
                <a:solidFill>
                  <a:schemeClr val="bg1"/>
                </a:solidFill>
              </a:rPr>
              <a:t>Hoecht</a:t>
            </a:r>
            <a:r>
              <a:rPr lang="en-US" dirty="0" smtClean="0">
                <a:solidFill>
                  <a:schemeClr val="bg1"/>
                </a:solidFill>
              </a:rPr>
              <a:t> + HU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3600" y="1259997"/>
            <a:ext cx="3880635" cy="3086632"/>
          </a:xfrm>
          <a:prstGeom prst="rect">
            <a:avLst/>
          </a:prstGeom>
          <a:noFill/>
        </p:spPr>
        <p:txBody>
          <a:bodyPr wrap="none" lIns="60771" tIns="30386" rIns="60771" bIns="30386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                                                     B</a:t>
            </a:r>
          </a:p>
          <a:p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                                                     D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787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2998</TotalTime>
  <Words>76</Words>
  <Application>Microsoft Office PowerPoint</Application>
  <PresentationFormat>On-screen Show (4:3)</PresentationFormat>
  <Paragraphs>25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Additional File 4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harry Kyriazes</dc:creator>
  <cp:lastModifiedBy>JBODONZO</cp:lastModifiedBy>
  <cp:revision>13</cp:revision>
  <cp:lastPrinted>2017-05-23T06:53:20Z</cp:lastPrinted>
  <dcterms:created xsi:type="dcterms:W3CDTF">2017-05-21T10:02:25Z</dcterms:created>
  <dcterms:modified xsi:type="dcterms:W3CDTF">2017-12-02T10:05:01Z</dcterms:modified>
</cp:coreProperties>
</file>