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mp4" ContentType="video/mp4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5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608E"/>
    <a:srgbClr val="6699FF"/>
    <a:srgbClr val="FF9999"/>
    <a:srgbClr val="0099FF"/>
    <a:srgbClr val="E8E8E8"/>
    <a:srgbClr val="EEEEEE"/>
    <a:srgbClr val="33CCFF"/>
    <a:srgbClr val="2C5C88"/>
    <a:srgbClr val="346EA2"/>
    <a:srgbClr val="4E7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3615" autoAdjust="0"/>
  </p:normalViewPr>
  <p:slideViewPr>
    <p:cSldViewPr snapToGrid="0">
      <p:cViewPr varScale="1">
        <p:scale>
          <a:sx n="104" d="100"/>
          <a:sy n="104" d="100"/>
        </p:scale>
        <p:origin x="2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7E8CE-4B1D-4A3D-A89C-599C4C2ACE2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335A4-6A89-4AAE-91DC-1A6F8E044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3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E0239-B9C5-4FF6-89A2-673A3E3A0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5AB35-648E-456E-AA54-E29AD2EA2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5E93A-F984-4D92-A4FB-13A8AE0F4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D670A-9F7A-4CD6-A8EC-47BB4AAA4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F522C-7912-4AE8-8814-BEF85C71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9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DD5F5-5926-4FF4-B5CD-C5E56E076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71B86F-B8FE-469E-84E3-3365DEBD6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F35A5-2106-4EDA-A629-0893B6656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C43B2-3C17-4AAC-8899-BF220904E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C289C-E1E0-4344-AC79-9408D911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9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9132C8-49B6-47F7-8220-A8304B68EE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28A91-AD76-48DB-962A-DA0CAEF81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955C3-5D65-47E0-8104-D3E08050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93553-08CF-4007-94BF-0ACC4C761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8CAAF-89F4-4642-A17A-25B7DBBC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8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4AF1F-E85E-411E-91BF-3AC1FE22A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ED166-E155-4368-9970-0031FD982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4E9A4-4BEC-4B90-958C-048AD1807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0D5B0-0171-4793-9FEA-4A435BEBE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B1D45-358B-40B0-BFEF-983CD91D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5BBC8-FDD2-4192-8D80-2090E3EA9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F321C-DBC7-41E8-A996-0FA9A234D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47A96-1855-4F24-9D2C-42915B35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69C43-EC31-42D3-B9DB-AE093E6C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1662B-AF86-4DA8-AA88-6EAF2AE4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EF491-DD28-4900-8F73-2F83DFCE0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6B99D-AC3E-4C25-9929-084577E74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6141F-46FA-462C-A3C2-CB222E812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9DD27-D075-47AA-9F98-B25A5AB3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DE218-3C62-4093-8C86-B9F938C2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54EF2-007B-4490-969C-7DE0AAD4A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0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EF8-AAB0-45EF-A1F8-DABDAF979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38718-0F35-4AAB-804F-028881FE5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2D5047-6374-4BB1-9D11-3B1DEBD21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CFF774-A0D7-4971-A243-6D9C02A33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A721F4-A849-4F8F-964F-9702E05F83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FD8D6A-6F08-4A7D-BB1B-D211729C6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FD22F3-0096-4FC3-802D-0BCDC51E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3616F7-938D-43DA-9548-440D819B4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9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56A18-0474-4697-A8DD-211C3EA61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713990-71CE-4AEF-84E8-F30AF58FF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F02E28-F936-49E7-95B2-B49D69B39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F4908-1B0E-43D1-9F5B-5687357C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2349F-C991-48F5-B103-289D90DBC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510AA-DC8A-46BC-A6FE-857A4DF4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43192-28AD-4DC1-9226-F8007A510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E6182-B8F5-4A47-B2D4-FDD33AF9E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6A193-5F76-4025-94EB-6341746DE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6D257-0CD4-47EB-9953-6533F4144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55B93-0069-4F70-98BF-755AD1D4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804BF3-AD5A-4062-8E96-D9BB520E1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F03707-BB6F-4D58-B770-1B8DD4395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90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8FD8F-896E-487B-9ABC-527A0051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68C8CB-CD5D-4E5F-9637-5B5DB8EA0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2CEE7-AEA1-45FB-A339-3E26E8D42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52018-C06C-4451-B865-F2CBC5CF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C62FF-B41B-4186-9DBE-76C837F2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AE172-9AAC-4E8C-818B-64E338E45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5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EA94A8-21B9-4326-BC6B-132F73DA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BC1F4-A6CE-4428-88F3-03F23EB84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82B49-AE36-489D-8ACA-D071498977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CE7CA-12A7-4275-8495-370BB083503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FC693-B5AC-4E12-A6E4-B1016BB9B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3E802-2655-4B5F-AC66-7416713DA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757AE-34C0-4585-BA0B-F608470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1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reen Recording 1">
            <a:hlinkClick r:id="" action="ppaction://media"/>
            <a:extLst>
              <a:ext uri="{FF2B5EF4-FFF2-40B4-BE49-F238E27FC236}">
                <a16:creationId xmlns:a16="http://schemas.microsoft.com/office/drawing/2014/main" id="{A94FE147-CBD1-449A-8FDC-1F60785F49C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500"/>
                  <p14:fade in="4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5393" y="515121"/>
            <a:ext cx="10891883" cy="53022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4FF43F-A621-47C1-B68C-8ADCA8552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0335" y="6326344"/>
            <a:ext cx="1225783" cy="42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6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91ACEA5D1DF24D95F3CF7EA6AB01FB" ma:contentTypeVersion="7" ma:contentTypeDescription="Create a new document." ma:contentTypeScope="" ma:versionID="ee10fa9c0a12b3359890d1480089a6c9">
  <xsd:schema xmlns:xsd="http://www.w3.org/2001/XMLSchema" xmlns:p="http://schemas.microsoft.com/office/2006/metadata/properties" xmlns:ns2="0c6af27e-24c0-4e13-9e0e-d8c4c66749c9" targetNamespace="http://schemas.microsoft.com/office/2006/metadata/properties" ma:root="true" ma:fieldsID="21a6410f0065bb4e8082ce0edb5943cf" ns2:_="">
    <xsd:import namespace="0c6af27e-24c0-4e13-9e0e-d8c4c66749c9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c6af27e-24c0-4e13-9e0e-d8c4c66749c9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0c6af27e-24c0-4e13-9e0e-d8c4c66749c9">
      <UserInfo>
        <DisplayName/>
        <AccountId xsi:nil="true"/>
        <AccountType/>
      </UserInfo>
    </Checked_x0020_Out_x0020_To>
    <DocumentType xmlns="0c6af27e-24c0-4e13-9e0e-d8c4c66749c9">Presentation</DocumentType>
    <FileFormat xmlns="0c6af27e-24c0-4e13-9e0e-d8c4c66749c9">PPTX</FileFormat>
    <TitleName xmlns="0c6af27e-24c0-4e13-9e0e-d8c4c66749c9">Presentation 1.PPTX</TitleName>
    <StageName xmlns="0c6af27e-24c0-4e13-9e0e-d8c4c66749c9" xsi:nil="true"/>
    <IsDeleted xmlns="0c6af27e-24c0-4e13-9e0e-d8c4c66749c9">false</IsDeleted>
    <DocumentId xmlns="0c6af27e-24c0-4e13-9e0e-d8c4c66749c9">Presentation 1.PPTX</DocumentId>
  </documentManagement>
</p:properties>
</file>

<file path=customXml/itemProps1.xml><?xml version="1.0" encoding="utf-8"?>
<ds:datastoreItem xmlns:ds="http://schemas.openxmlformats.org/officeDocument/2006/customXml" ds:itemID="{CC3DF833-71DD-4040-A9B0-384FFA732BB6}"/>
</file>

<file path=customXml/itemProps2.xml><?xml version="1.0" encoding="utf-8"?>
<ds:datastoreItem xmlns:ds="http://schemas.openxmlformats.org/officeDocument/2006/customXml" ds:itemID="{93367C86-B98D-4163-9FFC-12C7105DDD57}"/>
</file>

<file path=customXml/itemProps3.xml><?xml version="1.0" encoding="utf-8"?>
<ds:datastoreItem xmlns:ds="http://schemas.openxmlformats.org/officeDocument/2006/customXml" ds:itemID="{450EDF85-8807-441F-86A8-97C6EFBABBCC}"/>
</file>

<file path=docProps/app.xml><?xml version="1.0" encoding="utf-8"?>
<Properties xmlns="http://schemas.openxmlformats.org/officeDocument/2006/extended-properties" xmlns:vt="http://schemas.openxmlformats.org/officeDocument/2006/docPropsVTypes">
  <TotalTime>8921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Ghetti</dc:creator>
  <cp:lastModifiedBy>Najah Abi-Gerges</cp:lastModifiedBy>
  <cp:revision>302</cp:revision>
  <cp:lastPrinted>2017-10-20T00:30:22Z</cp:lastPrinted>
  <dcterms:created xsi:type="dcterms:W3CDTF">2017-09-05T20:09:28Z</dcterms:created>
  <dcterms:modified xsi:type="dcterms:W3CDTF">2017-11-08T07:19:51Z</dcterms:modified>
</cp:coreProperties>
</file>