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41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331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5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5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19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27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82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16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77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74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6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4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A374E-2DEA-452E-8FEA-6BA762BC25B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BFBA1-8AD6-463C-90F4-61244A935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5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8386789"/>
              </p:ext>
            </p:extLst>
          </p:nvPr>
        </p:nvGraphicFramePr>
        <p:xfrm>
          <a:off x="1729831" y="690426"/>
          <a:ext cx="2900363" cy="146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4" imgW="2900289" imgH="1467085" progId="Excel.Sheet.12">
                  <p:embed/>
                </p:oleObj>
              </mc:Choice>
              <mc:Fallback>
                <p:oleObj name="Worksheet" r:id="rId4" imgW="2900289" imgH="146708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29831" y="690426"/>
                        <a:ext cx="2900363" cy="1466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Supplemental Table </a:t>
            </a:r>
            <a:r>
              <a:rPr lang="en-US" sz="1200" b="1" dirty="0"/>
              <a:t>1</a:t>
            </a:r>
            <a:r>
              <a:rPr lang="en-US" sz="1200" b="1" dirty="0" smtClean="0"/>
              <a:t>. </a:t>
            </a:r>
            <a:r>
              <a:rPr lang="en-US" sz="1200" dirty="0" smtClean="0"/>
              <a:t>Diagnoses of cancers categorized “Other Cancers”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752140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Worksheet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E Castle</dc:creator>
  <cp:lastModifiedBy>Philip E Castle</cp:lastModifiedBy>
  <cp:revision>2</cp:revision>
  <dcterms:created xsi:type="dcterms:W3CDTF">2017-05-18T20:10:35Z</dcterms:created>
  <dcterms:modified xsi:type="dcterms:W3CDTF">2017-05-19T20:44:24Z</dcterms:modified>
</cp:coreProperties>
</file>